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A03E8A-CAA0-4B40-A950-8F78CE25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45" t="3694" r="12052" b="78449"/>
          <a:stretch/>
        </p:blipFill>
        <p:spPr>
          <a:xfrm>
            <a:off x="-1" y="0"/>
            <a:ext cx="2639683" cy="1863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720306" y="301923"/>
            <a:ext cx="1850366" cy="5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40</cp:revision>
  <dcterms:created xsi:type="dcterms:W3CDTF">2020-01-14T00:33:06Z</dcterms:created>
  <dcterms:modified xsi:type="dcterms:W3CDTF">2020-01-19T17:18:30Z</dcterms:modified>
</cp:coreProperties>
</file>