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C3BD571-A8D4-4710-B089-90126838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1" r="27052"/>
          <a:stretch/>
        </p:blipFill>
        <p:spPr>
          <a:xfrm>
            <a:off x="-1" y="0"/>
            <a:ext cx="9798341" cy="675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616778" y="6349674"/>
            <a:ext cx="8181561" cy="336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45</cp:revision>
  <dcterms:created xsi:type="dcterms:W3CDTF">2020-01-14T00:33:06Z</dcterms:created>
  <dcterms:modified xsi:type="dcterms:W3CDTF">2020-01-25T00:15:09Z</dcterms:modified>
</cp:coreProperties>
</file>