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F924B26-A6D4-4273-B05C-A45680B33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5"/>
          <a:stretch/>
        </p:blipFill>
        <p:spPr>
          <a:xfrm>
            <a:off x="0" y="0"/>
            <a:ext cx="12192000" cy="6149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87558BF-40B5-4172-8240-223E510503C9}"/>
              </a:ext>
            </a:extLst>
          </p:cNvPr>
          <p:cNvSpPr/>
          <p:nvPr/>
        </p:nvSpPr>
        <p:spPr>
          <a:xfrm>
            <a:off x="190500" y="2667000"/>
            <a:ext cx="1704973" cy="3047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C5BEC6-E41E-4A68-BACD-A9226331E0FD}"/>
              </a:ext>
            </a:extLst>
          </p:cNvPr>
          <p:cNvSpPr/>
          <p:nvPr/>
        </p:nvSpPr>
        <p:spPr>
          <a:xfrm>
            <a:off x="10372725" y="2257425"/>
            <a:ext cx="1704973" cy="3047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FC797F8B-D01C-4A98-A4F4-DB5BD240155B}"/>
              </a:ext>
            </a:extLst>
          </p:cNvPr>
          <p:cNvSpPr/>
          <p:nvPr/>
        </p:nvSpPr>
        <p:spPr>
          <a:xfrm>
            <a:off x="2790825" y="2447925"/>
            <a:ext cx="7391400" cy="4191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8CDA70AA-B875-46AE-A514-3D6B68073BAC}"/>
</file>

<file path=customXml/itemProps2.xml><?xml version="1.0" encoding="utf-8"?>
<ds:datastoreItem xmlns:ds="http://schemas.openxmlformats.org/officeDocument/2006/customXml" ds:itemID="{64507154-1BAF-4683-B087-79F980B04A73}"/>
</file>

<file path=customXml/itemProps3.xml><?xml version="1.0" encoding="utf-8"?>
<ds:datastoreItem xmlns:ds="http://schemas.openxmlformats.org/officeDocument/2006/customXml" ds:itemID="{035B561F-D2A6-46F3-8A57-549343AE4E91}"/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23</cp:revision>
  <dcterms:created xsi:type="dcterms:W3CDTF">2020-01-14T00:33:06Z</dcterms:created>
  <dcterms:modified xsi:type="dcterms:W3CDTF">2020-01-19T17:39:42Z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