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8F6C460-CCC9-43F2-8C16-C555FE0C8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7163" r="38984" b="6010"/>
          <a:stretch/>
        </p:blipFill>
        <p:spPr>
          <a:xfrm>
            <a:off x="-1" y="0"/>
            <a:ext cx="9262494" cy="6736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CC5BEC6-E41E-4A68-BACD-A9226331E0FD}"/>
              </a:ext>
            </a:extLst>
          </p:cNvPr>
          <p:cNvSpPr/>
          <p:nvPr/>
        </p:nvSpPr>
        <p:spPr>
          <a:xfrm>
            <a:off x="190936" y="1623009"/>
            <a:ext cx="2283815" cy="47861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B9DBB5-0863-4771-B5FB-797C3FD19803}"/>
              </a:ext>
            </a:extLst>
          </p:cNvPr>
          <p:cNvSpPr/>
          <p:nvPr/>
        </p:nvSpPr>
        <p:spPr>
          <a:xfrm>
            <a:off x="8517186" y="378029"/>
            <a:ext cx="590549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421143C9-5192-42DE-84EF-E6F3D4F75324}"/>
</file>

<file path=customXml/itemProps2.xml><?xml version="1.0" encoding="utf-8"?>
<ds:datastoreItem xmlns:ds="http://schemas.openxmlformats.org/officeDocument/2006/customXml" ds:itemID="{0310716B-14C4-416F-8D28-58916886B8D0}"/>
</file>

<file path=customXml/itemProps3.xml><?xml version="1.0" encoding="utf-8"?>
<ds:datastoreItem xmlns:ds="http://schemas.openxmlformats.org/officeDocument/2006/customXml" ds:itemID="{BA78C12E-7B92-40B6-B897-3F238986ACED}"/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27</cp:revision>
  <dcterms:created xsi:type="dcterms:W3CDTF">2020-01-14T00:33:06Z</dcterms:created>
  <dcterms:modified xsi:type="dcterms:W3CDTF">2020-01-25T00:01:38Z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