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78E58-C01F-4CB4-9FEA-E926E8864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1" r="17429" b="56597"/>
          <a:stretch/>
        </p:blipFill>
        <p:spPr>
          <a:xfrm>
            <a:off x="0" y="-25167"/>
            <a:ext cx="12192000" cy="2994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3140411" y="727277"/>
            <a:ext cx="5357392" cy="48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-1" y="7189"/>
            <a:ext cx="578841" cy="378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A4569-A5EE-4040-8AD9-FC58FDB4E3F0}"/>
              </a:ext>
            </a:extLst>
          </p:cNvPr>
          <p:cNvSpPr/>
          <p:nvPr/>
        </p:nvSpPr>
        <p:spPr>
          <a:xfrm>
            <a:off x="1406106" y="1354347"/>
            <a:ext cx="388188" cy="10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406712" y="1650429"/>
            <a:ext cx="1400356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24CEACB-5DE1-414A-BD95-226C9EB1E3EC}"/>
</file>

<file path=customXml/itemProps2.xml><?xml version="1.0" encoding="utf-8"?>
<ds:datastoreItem xmlns:ds="http://schemas.openxmlformats.org/officeDocument/2006/customXml" ds:itemID="{7A14BA8D-D33D-4ACF-8A3A-17ACF943BA8B}"/>
</file>

<file path=customXml/itemProps3.xml><?xml version="1.0" encoding="utf-8"?>
<ds:datastoreItem xmlns:ds="http://schemas.openxmlformats.org/officeDocument/2006/customXml" ds:itemID="{DF0641A1-B4D9-46CF-B4D1-5994E08A48AD}"/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32</cp:revision>
  <dcterms:created xsi:type="dcterms:W3CDTF">2020-01-14T00:33:06Z</dcterms:created>
  <dcterms:modified xsi:type="dcterms:W3CDTF">2020-01-25T00:05:50Z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