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0CFE6C2-507D-49FA-8621-748F5D9118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52" r="6179" b="37656"/>
          <a:stretch/>
        </p:blipFill>
        <p:spPr>
          <a:xfrm>
            <a:off x="0" y="-8627"/>
            <a:ext cx="12106792" cy="38927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DAA328-C8E8-448A-8530-303F598A0899}"/>
              </a:ext>
            </a:extLst>
          </p:cNvPr>
          <p:cNvSpPr/>
          <p:nvPr/>
        </p:nvSpPr>
        <p:spPr>
          <a:xfrm>
            <a:off x="9623166" y="3342000"/>
            <a:ext cx="2196921" cy="248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FF61FC-360A-466D-BB8A-D119849CB9F5}"/>
              </a:ext>
            </a:extLst>
          </p:cNvPr>
          <p:cNvSpPr/>
          <p:nvPr/>
        </p:nvSpPr>
        <p:spPr>
          <a:xfrm>
            <a:off x="1880559" y="2147977"/>
            <a:ext cx="508958" cy="120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FA28B1C6-90D0-4051-940F-959405C05379}"/>
</file>

<file path=customXml/itemProps2.xml><?xml version="1.0" encoding="utf-8"?>
<ds:datastoreItem xmlns:ds="http://schemas.openxmlformats.org/officeDocument/2006/customXml" ds:itemID="{C5C634E3-57FD-45ED-8A39-F981DB29B556}"/>
</file>

<file path=customXml/itemProps3.xml><?xml version="1.0" encoding="utf-8"?>
<ds:datastoreItem xmlns:ds="http://schemas.openxmlformats.org/officeDocument/2006/customXml" ds:itemID="{5746E616-1A03-466D-BAD6-EFBBDA4DA531}"/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39</cp:revision>
  <dcterms:created xsi:type="dcterms:W3CDTF">2020-01-14T00:33:06Z</dcterms:created>
  <dcterms:modified xsi:type="dcterms:W3CDTF">2020-01-29T17:51:27Z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