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E7FB19-706C-4E35-82AF-667A11D8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 r="48137" b="49542"/>
          <a:stretch/>
        </p:blipFill>
        <p:spPr>
          <a:xfrm>
            <a:off x="0" y="0"/>
            <a:ext cx="12192000" cy="5528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8818536" y="3454857"/>
            <a:ext cx="323491" cy="29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DD55746-4BFA-4F78-93FB-E1C4126E7A5D}"/>
</file>

<file path=customXml/itemProps2.xml><?xml version="1.0" encoding="utf-8"?>
<ds:datastoreItem xmlns:ds="http://schemas.openxmlformats.org/officeDocument/2006/customXml" ds:itemID="{B4390ED6-43DD-4B75-B2F5-B517EEDC019D}"/>
</file>

<file path=customXml/itemProps3.xml><?xml version="1.0" encoding="utf-8"?>
<ds:datastoreItem xmlns:ds="http://schemas.openxmlformats.org/officeDocument/2006/customXml" ds:itemID="{215B770E-4403-4F1E-B3CD-32A8ADE5A2D5}"/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41</cp:revision>
  <dcterms:created xsi:type="dcterms:W3CDTF">2020-01-14T00:33:06Z</dcterms:created>
  <dcterms:modified xsi:type="dcterms:W3CDTF">2020-01-29T17:52:51Z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