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F2817-8F5B-4884-878E-9F1374552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959" r="44009" b="36481"/>
          <a:stretch/>
        </p:blipFill>
        <p:spPr>
          <a:xfrm>
            <a:off x="-1" y="0"/>
            <a:ext cx="12157785" cy="665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2632799" y="5352176"/>
            <a:ext cx="9524985" cy="48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C34F731-9A1F-40EE-AF1E-29CB50680384}"/>
</file>

<file path=customXml/itemProps2.xml><?xml version="1.0" encoding="utf-8"?>
<ds:datastoreItem xmlns:ds="http://schemas.openxmlformats.org/officeDocument/2006/customXml" ds:itemID="{596B36A0-7AFC-429C-B5D3-C8B5D2DF85E4}"/>
</file>

<file path=customXml/itemProps3.xml><?xml version="1.0" encoding="utf-8"?>
<ds:datastoreItem xmlns:ds="http://schemas.openxmlformats.org/officeDocument/2006/customXml" ds:itemID="{89766493-39AE-41A3-8138-1DFD54B93132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44</cp:revision>
  <dcterms:created xsi:type="dcterms:W3CDTF">2020-01-14T00:33:06Z</dcterms:created>
  <dcterms:modified xsi:type="dcterms:W3CDTF">2020-01-25T00:14:29Z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