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B8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D0FA-4AE3-4112-AAF6-C77290067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CDEC0-CE38-4368-BEC9-843197E8D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694B7-36B6-42AD-910F-9CC12438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C451-FE7A-4CEA-A7E7-C9F21D247048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331A4-B555-4F14-9984-549FEF52A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1FBCB-88C2-4382-A7AF-CEB62531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3678-58BF-4A50-875E-93FD52E1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0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3113-EA0F-43F6-BFCF-A606BAA9E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64D46-E753-4B61-86DD-C0D3CA1CC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78331-4F4A-4C16-8248-7B949299F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C451-FE7A-4CEA-A7E7-C9F21D247048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BFB37-C570-4EDA-8BF0-30BA9B1D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B4F65-8B83-44EC-923A-CD49F215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3678-58BF-4A50-875E-93FD52E1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4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1974F-5C0B-450E-86B1-3891C9401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73A49-135B-4AED-A3C6-91F908F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3687B-E99B-41A2-BF92-DB05C5E4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C451-FE7A-4CEA-A7E7-C9F21D247048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D7179-8E26-473D-85A2-1C716176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8638B-A667-49CC-A354-3104792F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3678-58BF-4A50-875E-93FD52E1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8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B030-2867-437B-9B18-762E9467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88725-C949-4B7E-9FD7-1CE04C06C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58044-8448-4BF1-885E-4ED75E52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C451-FE7A-4CEA-A7E7-C9F21D247048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CEC71-9EBD-4BE1-837E-87B7FA69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F19F5-DE05-46F3-A1F8-B6DDB96D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3678-58BF-4A50-875E-93FD52E1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8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85CC-CC60-4E14-B22F-63971F3B5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99FDB-D54E-433D-90EB-C60E21A80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B7EDF-76B1-4193-B3D1-2CB567921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C451-FE7A-4CEA-A7E7-C9F21D247048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B3B34-EC9A-46A2-86CF-D4F29E5D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34A0D-546D-4F5F-93C1-3B2A9E0A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3678-58BF-4A50-875E-93FD52E1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7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E13D-9957-4C4E-BB0B-1AAB8B4E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89271-C1F8-4CCE-B733-520D5A359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EB449-D599-4D29-A2BF-74192510A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82534-851C-4C67-83D5-45476C2B6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C451-FE7A-4CEA-A7E7-C9F21D247048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969EF-71CA-479D-A10F-F728628D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E48A8-0D1E-4512-BB94-6BD87BA1E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3678-58BF-4A50-875E-93FD52E1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3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1AA29-954D-4139-8094-84C53F8B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255A3-802A-4752-B0FF-790561698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AA09A-8C79-4834-900D-0C6268C17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29939-BEA0-42C8-9994-FBCB5FEF2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EA9EB-944F-470A-BC1E-D337A8144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EA1C5F-3805-4585-B152-72B01B65A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C451-FE7A-4CEA-A7E7-C9F21D247048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1B9E93-A7A1-433E-9E5E-A71AFA976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D4D50-8D02-4B9B-8AF7-DC2C50AC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3678-58BF-4A50-875E-93FD52E1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6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0578-DE3F-428F-B5F6-9E5EF475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92DD5-3328-45BF-B30A-DE3687E4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C451-FE7A-4CEA-A7E7-C9F21D247048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7BA5A-ECC2-4A81-B39D-BC1F6C605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8B9C8-E10B-4006-AC97-9A51375B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3678-58BF-4A50-875E-93FD52E1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5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ACC90-3067-48E9-96E0-4E8FCCE9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C451-FE7A-4CEA-A7E7-C9F21D247048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E8AD8-0DE7-41EB-933D-4E96FF5B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5489A-7989-4330-8865-C68A0EC0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3678-58BF-4A50-875E-93FD52E1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1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C8590-FF34-4333-A9C3-3C967968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E2E13-552E-461D-B93B-61B919A4D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BF11D-62CE-456F-BC7D-E91C58E56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985E5-BE34-4224-B52E-92300C60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C451-FE7A-4CEA-A7E7-C9F21D247048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BADCF-8F5E-4F51-B8DB-E6667084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65948-49F0-43D7-A336-5EDF778C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3678-58BF-4A50-875E-93FD52E1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7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FB50-7C0E-49FD-B9AE-98B6C6144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D83706-4F9A-49FE-9602-6F639E88F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64F11-7034-4D3A-AE96-40F8260CD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640E0-177B-45E3-9FB2-94703CDA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C451-FE7A-4CEA-A7E7-C9F21D247048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49C5B-C432-4AE6-9219-6DDAC2989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0CD11-45FE-4332-B719-3BBBDCF2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3678-58BF-4A50-875E-93FD52E1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7ACB1A-549E-4D2F-8681-E99CFD3E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C3693-9835-41CA-AAB7-88D295C28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E5EEB-E06A-4D57-A801-52D255E62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CC451-FE7A-4CEA-A7E7-C9F21D247048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90CE2-3F9C-4446-BA8B-20C4EBF41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CBAC2-2D7B-4741-A42B-D293DD52E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D3678-58BF-4A50-875E-93FD52E1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9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D62C84E4-5FAD-4B9D-832F-50A2F8718516}"/>
              </a:ext>
            </a:extLst>
          </p:cNvPr>
          <p:cNvSpPr/>
          <p:nvPr/>
        </p:nvSpPr>
        <p:spPr>
          <a:xfrm>
            <a:off x="57604" y="788670"/>
            <a:ext cx="12012476" cy="5372100"/>
          </a:xfrm>
          <a:prstGeom prst="roundRect">
            <a:avLst>
              <a:gd name="adj" fmla="val 4053"/>
            </a:avLst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FB3C134-D489-499E-A5F0-8090F0E2EC63}"/>
              </a:ext>
            </a:extLst>
          </p:cNvPr>
          <p:cNvGrpSpPr/>
          <p:nvPr/>
        </p:nvGrpSpPr>
        <p:grpSpPr>
          <a:xfrm>
            <a:off x="310585" y="1632561"/>
            <a:ext cx="4026313" cy="4343744"/>
            <a:chOff x="78660" y="1410297"/>
            <a:chExt cx="4026313" cy="434374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188D1E9-A91D-4CA5-B112-3ABCA9B757FA}"/>
                </a:ext>
              </a:extLst>
            </p:cNvPr>
            <p:cNvSpPr/>
            <p:nvPr/>
          </p:nvSpPr>
          <p:spPr>
            <a:xfrm>
              <a:off x="385220" y="1802409"/>
              <a:ext cx="3406140" cy="3070401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14EA649-563B-437F-A35C-4637D3F5F0E9}"/>
                </a:ext>
              </a:extLst>
            </p:cNvPr>
            <p:cNvGrpSpPr/>
            <p:nvPr/>
          </p:nvGrpSpPr>
          <p:grpSpPr>
            <a:xfrm>
              <a:off x="1431064" y="2295597"/>
              <a:ext cx="1617346" cy="3458444"/>
              <a:chOff x="2308859" y="1127180"/>
              <a:chExt cx="2914652" cy="5303934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1DAC6660-3544-4DD1-B636-A181166002CC}"/>
                  </a:ext>
                </a:extLst>
              </p:cNvPr>
              <p:cNvSpPr/>
              <p:nvPr/>
            </p:nvSpPr>
            <p:spPr>
              <a:xfrm>
                <a:off x="2308860" y="1371600"/>
                <a:ext cx="2914650" cy="4903470"/>
              </a:xfrm>
              <a:prstGeom prst="roundRect">
                <a:avLst>
                  <a:gd name="adj" fmla="val 1373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7572D36-D252-444A-B7F1-E067DCBD0E88}"/>
                  </a:ext>
                </a:extLst>
              </p:cNvPr>
              <p:cNvCxnSpPr>
                <a:stCxn id="20" idx="0"/>
                <a:endCxn id="20" idx="2"/>
              </p:cNvCxnSpPr>
              <p:nvPr/>
            </p:nvCxnSpPr>
            <p:spPr>
              <a:xfrm>
                <a:off x="3766185" y="1371600"/>
                <a:ext cx="0" cy="4903470"/>
              </a:xfrm>
              <a:prstGeom prst="line">
                <a:avLst/>
              </a:prstGeom>
              <a:ln w="571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FAD8235-DCBC-45F2-8EF0-5650C33D7011}"/>
                  </a:ext>
                </a:extLst>
              </p:cNvPr>
              <p:cNvSpPr/>
              <p:nvPr/>
            </p:nvSpPr>
            <p:spPr>
              <a:xfrm>
                <a:off x="3577920" y="3550257"/>
                <a:ext cx="45719" cy="405517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1B5E6305-1DA4-4819-82EB-DC303EECE887}"/>
                  </a:ext>
                </a:extLst>
              </p:cNvPr>
              <p:cNvSpPr/>
              <p:nvPr/>
            </p:nvSpPr>
            <p:spPr>
              <a:xfrm>
                <a:off x="3905252" y="3550256"/>
                <a:ext cx="45719" cy="405517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133C03E-F7B6-4EC6-999A-971BECCA9A63}"/>
                  </a:ext>
                </a:extLst>
              </p:cNvPr>
              <p:cNvSpPr/>
              <p:nvPr/>
            </p:nvSpPr>
            <p:spPr>
              <a:xfrm rot="16200000">
                <a:off x="2573732" y="6046974"/>
                <a:ext cx="119269" cy="6490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7F6A6F28-1D59-499A-A0DF-E74020CDF6E4}"/>
                  </a:ext>
                </a:extLst>
              </p:cNvPr>
              <p:cNvSpPr/>
              <p:nvPr/>
            </p:nvSpPr>
            <p:spPr>
              <a:xfrm rot="16200000">
                <a:off x="4839370" y="6046974"/>
                <a:ext cx="119269" cy="649012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913DD821-7BB0-422C-92A6-CD5C0A462D92}"/>
                  </a:ext>
                </a:extLst>
              </p:cNvPr>
              <p:cNvSpPr/>
              <p:nvPr/>
            </p:nvSpPr>
            <p:spPr>
              <a:xfrm rot="16200000">
                <a:off x="4839000" y="1315157"/>
                <a:ext cx="183046" cy="462577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7A4412A6-8A4B-49C2-9087-6DCCBFA21D1D}"/>
                  </a:ext>
                </a:extLst>
              </p:cNvPr>
              <p:cNvSpPr/>
              <p:nvPr/>
            </p:nvSpPr>
            <p:spPr>
              <a:xfrm rot="16200000">
                <a:off x="3737859" y="-175182"/>
                <a:ext cx="56651" cy="2914651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7E20BB41-B947-4DDC-9C66-8F73FD771C18}"/>
                  </a:ext>
                </a:extLst>
              </p:cNvPr>
              <p:cNvSpPr/>
              <p:nvPr/>
            </p:nvSpPr>
            <p:spPr>
              <a:xfrm rot="16200000">
                <a:off x="3737859" y="-301820"/>
                <a:ext cx="56651" cy="2914651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E54F8AE-1B48-46D7-8554-A904285827C9}"/>
                </a:ext>
              </a:extLst>
            </p:cNvPr>
            <p:cNvGrpSpPr/>
            <p:nvPr/>
          </p:nvGrpSpPr>
          <p:grpSpPr>
            <a:xfrm>
              <a:off x="78660" y="3002583"/>
              <a:ext cx="687685" cy="670051"/>
              <a:chOff x="495627" y="2600325"/>
              <a:chExt cx="1237601" cy="120586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2DA203D-7F96-494F-87FA-4CBADAA86B71}"/>
                  </a:ext>
                </a:extLst>
              </p:cNvPr>
              <p:cNvSpPr/>
              <p:nvPr/>
            </p:nvSpPr>
            <p:spPr>
              <a:xfrm>
                <a:off x="527363" y="2600325"/>
                <a:ext cx="1205865" cy="12058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" name="Graphic 17" descr="Thermometer">
                <a:extLst>
                  <a:ext uri="{FF2B5EF4-FFF2-40B4-BE49-F238E27FC236}">
                    <a16:creationId xmlns:a16="http://schemas.microsoft.com/office/drawing/2014/main" id="{E4EC1BAC-C40D-413B-9182-5E020590D1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5627" y="2758118"/>
                <a:ext cx="890279" cy="890279"/>
              </a:xfrm>
              <a:prstGeom prst="rect">
                <a:avLst/>
              </a:prstGeom>
            </p:spPr>
          </p:pic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2C4E9055-01F8-416A-8B4E-9AAA930FE97E}"/>
                  </a:ext>
                </a:extLst>
              </p:cNvPr>
              <p:cNvSpPr/>
              <p:nvPr/>
            </p:nvSpPr>
            <p:spPr>
              <a:xfrm>
                <a:off x="1282660" y="3098162"/>
                <a:ext cx="206491" cy="10001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B30926DC-8D46-4BDA-A636-959A23012F0A}"/>
                  </a:ext>
                </a:extLst>
              </p:cNvPr>
              <p:cNvSpPr/>
              <p:nvPr/>
            </p:nvSpPr>
            <p:spPr>
              <a:xfrm rot="10800000">
                <a:off x="1282660" y="3272468"/>
                <a:ext cx="206491" cy="10001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D3CEC6E-4F15-447D-9054-71C91A169390}"/>
                </a:ext>
              </a:extLst>
            </p:cNvPr>
            <p:cNvGrpSpPr/>
            <p:nvPr/>
          </p:nvGrpSpPr>
          <p:grpSpPr>
            <a:xfrm>
              <a:off x="1894430" y="1410297"/>
              <a:ext cx="690612" cy="690612"/>
              <a:chOff x="4509465" y="2600325"/>
              <a:chExt cx="1205865" cy="1205865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DF576E0-6676-40CC-BD8C-81F6DC88603E}"/>
                  </a:ext>
                </a:extLst>
              </p:cNvPr>
              <p:cNvSpPr/>
              <p:nvPr/>
            </p:nvSpPr>
            <p:spPr>
              <a:xfrm>
                <a:off x="4509465" y="2600325"/>
                <a:ext cx="1205865" cy="12058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0" name="Graphic 39" descr="Wi-Fi">
                <a:extLst>
                  <a:ext uri="{FF2B5EF4-FFF2-40B4-BE49-F238E27FC236}">
                    <a16:creationId xmlns:a16="http://schemas.microsoft.com/office/drawing/2014/main" id="{74A410AB-8191-4BED-9A4C-605AF41833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60902" y="2719241"/>
                <a:ext cx="1086949" cy="1086949"/>
              </a:xfrm>
              <a:prstGeom prst="rect">
                <a:avLst/>
              </a:prstGeom>
            </p:spPr>
          </p:pic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2C783B0-DC5C-47A1-B1EA-F1881160B593}"/>
                </a:ext>
              </a:extLst>
            </p:cNvPr>
            <p:cNvSpPr/>
            <p:nvPr/>
          </p:nvSpPr>
          <p:spPr>
            <a:xfrm>
              <a:off x="3444383" y="3043092"/>
              <a:ext cx="660590" cy="665947"/>
            </a:xfrm>
            <a:prstGeom prst="ellipse">
              <a:avLst/>
            </a:prstGeom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Azure</a:t>
              </a:r>
            </a:p>
            <a:p>
              <a:pPr algn="ctr"/>
              <a:r>
                <a:rPr lang="en-US" sz="900" b="1" dirty="0"/>
                <a:t>IoT</a:t>
              </a:r>
            </a:p>
            <a:p>
              <a:pPr algn="ctr"/>
              <a:r>
                <a:rPr lang="en-US" sz="900" b="1" dirty="0"/>
                <a:t>Hub</a:t>
              </a:r>
            </a:p>
          </p:txBody>
        </p:sp>
      </p:grpSp>
      <p:pic>
        <p:nvPicPr>
          <p:cNvPr id="52" name="Graphic 51" descr="Monitor">
            <a:extLst>
              <a:ext uri="{FF2B5EF4-FFF2-40B4-BE49-F238E27FC236}">
                <a16:creationId xmlns:a16="http://schemas.microsoft.com/office/drawing/2014/main" id="{648DA8C1-37D3-4B48-AE0C-75539235F8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20103" y="2715421"/>
            <a:ext cx="3070401" cy="3070401"/>
          </a:xfrm>
          <a:prstGeom prst="rect">
            <a:avLst/>
          </a:prstGeom>
        </p:spPr>
      </p:pic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014D6987-001F-4092-976F-EA3884435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577264"/>
              </p:ext>
            </p:extLst>
          </p:nvPr>
        </p:nvGraphicFramePr>
        <p:xfrm>
          <a:off x="5304922" y="3279170"/>
          <a:ext cx="2300764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382">
                  <a:extLst>
                    <a:ext uri="{9D8B030D-6E8A-4147-A177-3AD203B41FA5}">
                      <a16:colId xmlns:a16="http://schemas.microsoft.com/office/drawing/2014/main" val="215432300"/>
                    </a:ext>
                  </a:extLst>
                </a:gridCol>
                <a:gridCol w="1150382">
                  <a:extLst>
                    <a:ext uri="{9D8B030D-6E8A-4147-A177-3AD203B41FA5}">
                      <a16:colId xmlns:a16="http://schemas.microsoft.com/office/drawing/2014/main" val="357145973"/>
                    </a:ext>
                  </a:extLst>
                </a:gridCol>
              </a:tblGrid>
              <a:tr h="212637">
                <a:tc>
                  <a:txBody>
                    <a:bodyPr/>
                    <a:lstStyle/>
                    <a:p>
                      <a:r>
                        <a:rPr lang="en-US" sz="90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Alert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46882"/>
                  </a:ext>
                </a:extLst>
              </a:tr>
              <a:tr h="350226">
                <a:tc>
                  <a:txBody>
                    <a:bodyPr/>
                    <a:lstStyle/>
                    <a:p>
                      <a:r>
                        <a:rPr lang="en-US" sz="900" dirty="0"/>
                        <a:t>Commercial Refrigerator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Temperature Spike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449116"/>
                  </a:ext>
                </a:extLst>
              </a:tr>
              <a:tr h="212637">
                <a:tc>
                  <a:txBody>
                    <a:bodyPr/>
                    <a:lstStyle/>
                    <a:p>
                      <a:r>
                        <a:rPr lang="en-US" sz="900" dirty="0"/>
                        <a:t>Elevator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Stall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382892"/>
                  </a:ext>
                </a:extLst>
              </a:tr>
              <a:tr h="212637">
                <a:tc>
                  <a:txBody>
                    <a:bodyPr/>
                    <a:lstStyle/>
                    <a:p>
                      <a:r>
                        <a:rPr lang="en-US" sz="900" dirty="0"/>
                        <a:t>Fork Lift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Low Pressure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41659"/>
                  </a:ext>
                </a:extLst>
              </a:tr>
              <a:tr h="212637">
                <a:tc>
                  <a:txBody>
                    <a:bodyPr/>
                    <a:lstStyle/>
                    <a:p>
                      <a:r>
                        <a:rPr lang="en-US" sz="900" dirty="0"/>
                        <a:t>Heater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High Temp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781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Air Conditioner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Low Temp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187840"/>
                  </a:ext>
                </a:extLst>
              </a:tr>
            </a:tbl>
          </a:graphicData>
        </a:graphic>
      </p:graphicFrame>
      <p:grpSp>
        <p:nvGrpSpPr>
          <p:cNvPr id="72" name="Group 71">
            <a:extLst>
              <a:ext uri="{FF2B5EF4-FFF2-40B4-BE49-F238E27FC236}">
                <a16:creationId xmlns:a16="http://schemas.microsoft.com/office/drawing/2014/main" id="{DADC7C3D-E504-4102-B941-5FC440C3D3CD}"/>
              </a:ext>
            </a:extLst>
          </p:cNvPr>
          <p:cNvGrpSpPr/>
          <p:nvPr/>
        </p:nvGrpSpPr>
        <p:grpSpPr>
          <a:xfrm>
            <a:off x="9595890" y="2549750"/>
            <a:ext cx="3070401" cy="3070401"/>
            <a:chOff x="8525189" y="3153688"/>
            <a:chExt cx="3070401" cy="307040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EB2A69E-7372-40F5-81E4-4C4BDE389567}"/>
                </a:ext>
              </a:extLst>
            </p:cNvPr>
            <p:cNvSpPr/>
            <p:nvPr/>
          </p:nvSpPr>
          <p:spPr>
            <a:xfrm>
              <a:off x="9434512" y="3611881"/>
              <a:ext cx="1263967" cy="20916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0ABC99B-C988-4C7F-B1F7-7FB1D9D0CE0A}"/>
                </a:ext>
              </a:extLst>
            </p:cNvPr>
            <p:cNvSpPr txBox="1"/>
            <p:nvPr/>
          </p:nvSpPr>
          <p:spPr>
            <a:xfrm>
              <a:off x="9532621" y="4193422"/>
              <a:ext cx="1120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Firmware Updated</a:t>
              </a:r>
            </a:p>
          </p:txBody>
        </p:sp>
        <p:pic>
          <p:nvPicPr>
            <p:cNvPr id="56" name="Graphic 55" descr="Smart Phone">
              <a:extLst>
                <a:ext uri="{FF2B5EF4-FFF2-40B4-BE49-F238E27FC236}">
                  <a16:creationId xmlns:a16="http://schemas.microsoft.com/office/drawing/2014/main" id="{53A058A7-7336-4A76-AB24-A375CF8BA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525189" y="3153688"/>
              <a:ext cx="3070401" cy="3070401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1397FA7-3423-4C37-8A5A-625FD626DB79}"/>
              </a:ext>
            </a:extLst>
          </p:cNvPr>
          <p:cNvGrpSpPr/>
          <p:nvPr/>
        </p:nvGrpSpPr>
        <p:grpSpPr>
          <a:xfrm>
            <a:off x="8109402" y="2699045"/>
            <a:ext cx="1437433" cy="2881886"/>
            <a:chOff x="2308859" y="1127180"/>
            <a:chExt cx="2914652" cy="5303934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CB3F4BD9-686C-408A-A6A6-AE28586EDB1B}"/>
                </a:ext>
              </a:extLst>
            </p:cNvPr>
            <p:cNvSpPr/>
            <p:nvPr/>
          </p:nvSpPr>
          <p:spPr>
            <a:xfrm>
              <a:off x="2308860" y="1371600"/>
              <a:ext cx="2914650" cy="4903470"/>
            </a:xfrm>
            <a:prstGeom prst="roundRect">
              <a:avLst>
                <a:gd name="adj" fmla="val 1373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A446ED0-8B9E-407F-896E-DA63B8A7FA33}"/>
                </a:ext>
              </a:extLst>
            </p:cNvPr>
            <p:cNvCxnSpPr>
              <a:stCxn id="63" idx="0"/>
              <a:endCxn id="63" idx="2"/>
            </p:cNvCxnSpPr>
            <p:nvPr/>
          </p:nvCxnSpPr>
          <p:spPr>
            <a:xfrm>
              <a:off x="3766185" y="1371600"/>
              <a:ext cx="0" cy="4903470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DD56DB15-444E-43BC-BA34-7BA169063066}"/>
                </a:ext>
              </a:extLst>
            </p:cNvPr>
            <p:cNvSpPr/>
            <p:nvPr/>
          </p:nvSpPr>
          <p:spPr>
            <a:xfrm>
              <a:off x="3577920" y="3550257"/>
              <a:ext cx="45719" cy="40551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19AF79BB-F912-4670-999C-A38424FFF21E}"/>
                </a:ext>
              </a:extLst>
            </p:cNvPr>
            <p:cNvSpPr/>
            <p:nvPr/>
          </p:nvSpPr>
          <p:spPr>
            <a:xfrm>
              <a:off x="3905252" y="3550256"/>
              <a:ext cx="45719" cy="40551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2CE9B528-6A69-4BAD-83A5-359382C57027}"/>
                </a:ext>
              </a:extLst>
            </p:cNvPr>
            <p:cNvSpPr/>
            <p:nvPr/>
          </p:nvSpPr>
          <p:spPr>
            <a:xfrm rot="16200000">
              <a:off x="2573732" y="6046974"/>
              <a:ext cx="119269" cy="6490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DF8A8960-D6C1-4EC6-A3B5-DAD815586F6C}"/>
                </a:ext>
              </a:extLst>
            </p:cNvPr>
            <p:cNvSpPr/>
            <p:nvPr/>
          </p:nvSpPr>
          <p:spPr>
            <a:xfrm rot="16200000">
              <a:off x="4839370" y="6046974"/>
              <a:ext cx="119269" cy="6490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F49EDDB2-9AA3-4F80-BFA1-452601EB213E}"/>
                </a:ext>
              </a:extLst>
            </p:cNvPr>
            <p:cNvSpPr/>
            <p:nvPr/>
          </p:nvSpPr>
          <p:spPr>
            <a:xfrm rot="16200000">
              <a:off x="4839000" y="1315157"/>
              <a:ext cx="183046" cy="46257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14B7BCDE-4E98-43CF-950A-823434617E40}"/>
                </a:ext>
              </a:extLst>
            </p:cNvPr>
            <p:cNvSpPr/>
            <p:nvPr/>
          </p:nvSpPr>
          <p:spPr>
            <a:xfrm rot="16200000">
              <a:off x="3737859" y="-175182"/>
              <a:ext cx="56651" cy="291465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19892891-133E-4E62-88BB-7ABC5482AB41}"/>
                </a:ext>
              </a:extLst>
            </p:cNvPr>
            <p:cNvSpPr/>
            <p:nvPr/>
          </p:nvSpPr>
          <p:spPr>
            <a:xfrm rot="16200000">
              <a:off x="3737859" y="-301820"/>
              <a:ext cx="56651" cy="291465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Speech Bubble: Rectangle with Corners Rounded 75">
            <a:extLst>
              <a:ext uri="{FF2B5EF4-FFF2-40B4-BE49-F238E27FC236}">
                <a16:creationId xmlns:a16="http://schemas.microsoft.com/office/drawing/2014/main" id="{5B275B41-84CE-439A-A01F-5013E0ABF0A2}"/>
              </a:ext>
            </a:extLst>
          </p:cNvPr>
          <p:cNvSpPr/>
          <p:nvPr/>
        </p:nvSpPr>
        <p:spPr>
          <a:xfrm>
            <a:off x="7086599" y="916749"/>
            <a:ext cx="2429807" cy="1224112"/>
          </a:xfrm>
          <a:prstGeom prst="wedgeRoundRectCallout">
            <a:avLst>
              <a:gd name="adj1" fmla="val -38142"/>
              <a:gd name="adj2" fmla="val 16988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FE306ED9-71D2-4D9A-BEA4-E01AFE46D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694464"/>
              </p:ext>
            </p:extLst>
          </p:nvPr>
        </p:nvGraphicFramePr>
        <p:xfrm>
          <a:off x="7277971" y="1152618"/>
          <a:ext cx="204706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062">
                  <a:extLst>
                    <a:ext uri="{9D8B030D-6E8A-4147-A177-3AD203B41FA5}">
                      <a16:colId xmlns:a16="http://schemas.microsoft.com/office/drawing/2014/main" val="4038302248"/>
                    </a:ext>
                  </a:extLst>
                </a:gridCol>
              </a:tblGrid>
              <a:tr h="313515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916883"/>
                  </a:ext>
                </a:extLst>
              </a:tr>
              <a:tr h="313515">
                <a:tc>
                  <a:txBody>
                    <a:bodyPr/>
                    <a:lstStyle/>
                    <a:p>
                      <a:r>
                        <a:rPr lang="en-US" dirty="0"/>
                        <a:t>Update Firmware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99313"/>
                  </a:ext>
                </a:extLst>
              </a:tr>
            </a:tbl>
          </a:graphicData>
        </a:graphic>
      </p:graphicFrame>
      <p:sp>
        <p:nvSpPr>
          <p:cNvPr id="77" name="Arrow: Right 76">
            <a:extLst>
              <a:ext uri="{FF2B5EF4-FFF2-40B4-BE49-F238E27FC236}">
                <a16:creationId xmlns:a16="http://schemas.microsoft.com/office/drawing/2014/main" id="{01C7843D-D5CA-4453-A909-2D6E0F24A0EE}"/>
              </a:ext>
            </a:extLst>
          </p:cNvPr>
          <p:cNvSpPr/>
          <p:nvPr/>
        </p:nvSpPr>
        <p:spPr>
          <a:xfrm rot="5400000">
            <a:off x="8613709" y="2102621"/>
            <a:ext cx="428818" cy="671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E8F61EF4-6217-4FDC-807A-388E14340882}"/>
              </a:ext>
            </a:extLst>
          </p:cNvPr>
          <p:cNvSpPr/>
          <p:nvPr/>
        </p:nvSpPr>
        <p:spPr>
          <a:xfrm>
            <a:off x="9757376" y="3749395"/>
            <a:ext cx="428818" cy="671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A2DBBB8C-177A-4957-B744-7E20F8E0692E}"/>
              </a:ext>
            </a:extLst>
          </p:cNvPr>
          <p:cNvSpPr/>
          <p:nvPr/>
        </p:nvSpPr>
        <p:spPr>
          <a:xfrm rot="2279690">
            <a:off x="4293500" y="3704524"/>
            <a:ext cx="753415" cy="671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3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EE435AE-09DB-47C9-A3F8-6E0F3340B5F4}"/>
              </a:ext>
            </a:extLst>
          </p:cNvPr>
          <p:cNvGrpSpPr/>
          <p:nvPr/>
        </p:nvGrpSpPr>
        <p:grpSpPr>
          <a:xfrm>
            <a:off x="1553810" y="2540721"/>
            <a:ext cx="1617346" cy="3458444"/>
            <a:chOff x="2308859" y="1127180"/>
            <a:chExt cx="2914652" cy="530393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9806628-1ED0-469A-947B-06ADB2603884}"/>
                </a:ext>
              </a:extLst>
            </p:cNvPr>
            <p:cNvSpPr/>
            <p:nvPr/>
          </p:nvSpPr>
          <p:spPr>
            <a:xfrm>
              <a:off x="2308860" y="1371600"/>
              <a:ext cx="2914650" cy="4903470"/>
            </a:xfrm>
            <a:prstGeom prst="roundRect">
              <a:avLst>
                <a:gd name="adj" fmla="val 1373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4B50BD8-F07D-486F-A330-AB8C965C7036}"/>
                </a:ext>
              </a:extLst>
            </p:cNvPr>
            <p:cNvCxnSpPr>
              <a:stCxn id="17" idx="0"/>
              <a:endCxn id="17" idx="2"/>
            </p:cNvCxnSpPr>
            <p:nvPr/>
          </p:nvCxnSpPr>
          <p:spPr>
            <a:xfrm>
              <a:off x="3766185" y="1371600"/>
              <a:ext cx="0" cy="4903470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4B8F136-EACD-4CC9-A48F-097529191C2A}"/>
                </a:ext>
              </a:extLst>
            </p:cNvPr>
            <p:cNvSpPr/>
            <p:nvPr/>
          </p:nvSpPr>
          <p:spPr>
            <a:xfrm>
              <a:off x="3577920" y="3550257"/>
              <a:ext cx="45719" cy="40551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78E101D-FC28-47F6-8395-E2F96625E2DF}"/>
                </a:ext>
              </a:extLst>
            </p:cNvPr>
            <p:cNvSpPr/>
            <p:nvPr/>
          </p:nvSpPr>
          <p:spPr>
            <a:xfrm>
              <a:off x="3905252" y="3550256"/>
              <a:ext cx="45719" cy="40551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6417558-7C92-4E17-A639-5FAC3EC0AEA4}"/>
                </a:ext>
              </a:extLst>
            </p:cNvPr>
            <p:cNvSpPr/>
            <p:nvPr/>
          </p:nvSpPr>
          <p:spPr>
            <a:xfrm rot="16200000">
              <a:off x="2573732" y="6046974"/>
              <a:ext cx="119269" cy="6490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401DA82-1277-4A19-A9B3-87A3B33221C4}"/>
                </a:ext>
              </a:extLst>
            </p:cNvPr>
            <p:cNvSpPr/>
            <p:nvPr/>
          </p:nvSpPr>
          <p:spPr>
            <a:xfrm rot="16200000">
              <a:off x="4839370" y="6046974"/>
              <a:ext cx="119269" cy="6490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3E2CA4A-EA6B-4B24-9A20-6E46800F4808}"/>
                </a:ext>
              </a:extLst>
            </p:cNvPr>
            <p:cNvSpPr/>
            <p:nvPr/>
          </p:nvSpPr>
          <p:spPr>
            <a:xfrm rot="16200000">
              <a:off x="4839000" y="1315157"/>
              <a:ext cx="183046" cy="46257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8FBC854-F33F-4602-8BCB-21805EAFC9F1}"/>
                </a:ext>
              </a:extLst>
            </p:cNvPr>
            <p:cNvSpPr/>
            <p:nvPr/>
          </p:nvSpPr>
          <p:spPr>
            <a:xfrm rot="16200000">
              <a:off x="3737859" y="-175182"/>
              <a:ext cx="56651" cy="291465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A838977-A57D-49D1-8B85-8B6C409BCD9F}"/>
                </a:ext>
              </a:extLst>
            </p:cNvPr>
            <p:cNvSpPr/>
            <p:nvPr/>
          </p:nvSpPr>
          <p:spPr>
            <a:xfrm rot="16200000">
              <a:off x="3737859" y="-301820"/>
              <a:ext cx="56651" cy="291465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6284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D62C84E4-5FAD-4B9D-832F-50A2F8718516}"/>
              </a:ext>
            </a:extLst>
          </p:cNvPr>
          <p:cNvSpPr/>
          <p:nvPr/>
        </p:nvSpPr>
        <p:spPr>
          <a:xfrm>
            <a:off x="57604" y="1965960"/>
            <a:ext cx="2857046" cy="2664294"/>
          </a:xfrm>
          <a:prstGeom prst="roundRect">
            <a:avLst>
              <a:gd name="adj" fmla="val 4053"/>
            </a:avLst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Graphic 51" descr="Monitor">
            <a:extLst>
              <a:ext uri="{FF2B5EF4-FFF2-40B4-BE49-F238E27FC236}">
                <a16:creationId xmlns:a16="http://schemas.microsoft.com/office/drawing/2014/main" id="{648DA8C1-37D3-4B48-AE0C-75539235F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2074" y="1884138"/>
            <a:ext cx="3070401" cy="3070401"/>
          </a:xfrm>
          <a:prstGeom prst="rect">
            <a:avLst/>
          </a:prstGeom>
        </p:spPr>
      </p:pic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014D6987-001F-4092-976F-EA3884435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629737"/>
              </p:ext>
            </p:extLst>
          </p:nvPr>
        </p:nvGraphicFramePr>
        <p:xfrm>
          <a:off x="342745" y="2447887"/>
          <a:ext cx="2300764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382">
                  <a:extLst>
                    <a:ext uri="{9D8B030D-6E8A-4147-A177-3AD203B41FA5}">
                      <a16:colId xmlns:a16="http://schemas.microsoft.com/office/drawing/2014/main" val="215432300"/>
                    </a:ext>
                  </a:extLst>
                </a:gridCol>
                <a:gridCol w="1150382">
                  <a:extLst>
                    <a:ext uri="{9D8B030D-6E8A-4147-A177-3AD203B41FA5}">
                      <a16:colId xmlns:a16="http://schemas.microsoft.com/office/drawing/2014/main" val="357145973"/>
                    </a:ext>
                  </a:extLst>
                </a:gridCol>
              </a:tblGrid>
              <a:tr h="212637">
                <a:tc>
                  <a:txBody>
                    <a:bodyPr/>
                    <a:lstStyle/>
                    <a:p>
                      <a:r>
                        <a:rPr lang="en-US" sz="90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Alert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46882"/>
                  </a:ext>
                </a:extLst>
              </a:tr>
              <a:tr h="350226">
                <a:tc>
                  <a:txBody>
                    <a:bodyPr/>
                    <a:lstStyle/>
                    <a:p>
                      <a:r>
                        <a:rPr lang="en-US" sz="900" dirty="0"/>
                        <a:t>Commercial Refrigerator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Temperature Spike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449116"/>
                  </a:ext>
                </a:extLst>
              </a:tr>
              <a:tr h="212637">
                <a:tc>
                  <a:txBody>
                    <a:bodyPr/>
                    <a:lstStyle/>
                    <a:p>
                      <a:r>
                        <a:rPr lang="en-US" sz="900" dirty="0"/>
                        <a:t>Elevator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Stall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382892"/>
                  </a:ext>
                </a:extLst>
              </a:tr>
              <a:tr h="212637">
                <a:tc>
                  <a:txBody>
                    <a:bodyPr/>
                    <a:lstStyle/>
                    <a:p>
                      <a:r>
                        <a:rPr lang="en-US" sz="900" dirty="0"/>
                        <a:t>Fork Lift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Low Pressure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41659"/>
                  </a:ext>
                </a:extLst>
              </a:tr>
              <a:tr h="212637">
                <a:tc>
                  <a:txBody>
                    <a:bodyPr/>
                    <a:lstStyle/>
                    <a:p>
                      <a:r>
                        <a:rPr lang="en-US" sz="900" dirty="0"/>
                        <a:t>Heater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High Temp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781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Air Conditioner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Low Temp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187840"/>
                  </a:ext>
                </a:extLst>
              </a:tr>
            </a:tbl>
          </a:graphicData>
        </a:graphic>
      </p:graphicFrame>
      <p:grpSp>
        <p:nvGrpSpPr>
          <p:cNvPr id="72" name="Group 71">
            <a:extLst>
              <a:ext uri="{FF2B5EF4-FFF2-40B4-BE49-F238E27FC236}">
                <a16:creationId xmlns:a16="http://schemas.microsoft.com/office/drawing/2014/main" id="{DADC7C3D-E504-4102-B941-5FC440C3D3CD}"/>
              </a:ext>
            </a:extLst>
          </p:cNvPr>
          <p:cNvGrpSpPr/>
          <p:nvPr/>
        </p:nvGrpSpPr>
        <p:grpSpPr>
          <a:xfrm>
            <a:off x="9595890" y="2549750"/>
            <a:ext cx="3070401" cy="3070401"/>
            <a:chOff x="8525189" y="3153688"/>
            <a:chExt cx="3070401" cy="307040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EB2A69E-7372-40F5-81E4-4C4BDE389567}"/>
                </a:ext>
              </a:extLst>
            </p:cNvPr>
            <p:cNvSpPr/>
            <p:nvPr/>
          </p:nvSpPr>
          <p:spPr>
            <a:xfrm>
              <a:off x="9434512" y="3611881"/>
              <a:ext cx="1263967" cy="20916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0ABC99B-C988-4C7F-B1F7-7FB1D9D0CE0A}"/>
                </a:ext>
              </a:extLst>
            </p:cNvPr>
            <p:cNvSpPr txBox="1"/>
            <p:nvPr/>
          </p:nvSpPr>
          <p:spPr>
            <a:xfrm>
              <a:off x="9532621" y="4193422"/>
              <a:ext cx="1120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Firmware Updated</a:t>
              </a:r>
            </a:p>
          </p:txBody>
        </p:sp>
        <p:pic>
          <p:nvPicPr>
            <p:cNvPr id="56" name="Graphic 55" descr="Smart Phone">
              <a:extLst>
                <a:ext uri="{FF2B5EF4-FFF2-40B4-BE49-F238E27FC236}">
                  <a16:creationId xmlns:a16="http://schemas.microsoft.com/office/drawing/2014/main" id="{53A058A7-7336-4A76-AB24-A375CF8BA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25189" y="3153688"/>
              <a:ext cx="3070401" cy="3070401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1397FA7-3423-4C37-8A5A-625FD626DB79}"/>
              </a:ext>
            </a:extLst>
          </p:cNvPr>
          <p:cNvGrpSpPr/>
          <p:nvPr/>
        </p:nvGrpSpPr>
        <p:grpSpPr>
          <a:xfrm>
            <a:off x="8109402" y="2699045"/>
            <a:ext cx="1437433" cy="2881886"/>
            <a:chOff x="2308859" y="1127180"/>
            <a:chExt cx="2914652" cy="5303934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CB3F4BD9-686C-408A-A6A6-AE28586EDB1B}"/>
                </a:ext>
              </a:extLst>
            </p:cNvPr>
            <p:cNvSpPr/>
            <p:nvPr/>
          </p:nvSpPr>
          <p:spPr>
            <a:xfrm>
              <a:off x="2308860" y="1371600"/>
              <a:ext cx="2914650" cy="4903470"/>
            </a:xfrm>
            <a:prstGeom prst="roundRect">
              <a:avLst>
                <a:gd name="adj" fmla="val 1373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A446ED0-8B9E-407F-896E-DA63B8A7FA33}"/>
                </a:ext>
              </a:extLst>
            </p:cNvPr>
            <p:cNvCxnSpPr>
              <a:stCxn id="63" idx="0"/>
              <a:endCxn id="63" idx="2"/>
            </p:cNvCxnSpPr>
            <p:nvPr/>
          </p:nvCxnSpPr>
          <p:spPr>
            <a:xfrm>
              <a:off x="3766185" y="1371600"/>
              <a:ext cx="0" cy="4903470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DD56DB15-444E-43BC-BA34-7BA169063066}"/>
                </a:ext>
              </a:extLst>
            </p:cNvPr>
            <p:cNvSpPr/>
            <p:nvPr/>
          </p:nvSpPr>
          <p:spPr>
            <a:xfrm>
              <a:off x="3577920" y="3550257"/>
              <a:ext cx="45719" cy="40551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19AF79BB-F912-4670-999C-A38424FFF21E}"/>
                </a:ext>
              </a:extLst>
            </p:cNvPr>
            <p:cNvSpPr/>
            <p:nvPr/>
          </p:nvSpPr>
          <p:spPr>
            <a:xfrm>
              <a:off x="3905252" y="3550256"/>
              <a:ext cx="45719" cy="40551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2CE9B528-6A69-4BAD-83A5-359382C57027}"/>
                </a:ext>
              </a:extLst>
            </p:cNvPr>
            <p:cNvSpPr/>
            <p:nvPr/>
          </p:nvSpPr>
          <p:spPr>
            <a:xfrm rot="16200000">
              <a:off x="2573732" y="6046974"/>
              <a:ext cx="119269" cy="6490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DF8A8960-D6C1-4EC6-A3B5-DAD815586F6C}"/>
                </a:ext>
              </a:extLst>
            </p:cNvPr>
            <p:cNvSpPr/>
            <p:nvPr/>
          </p:nvSpPr>
          <p:spPr>
            <a:xfrm rot="16200000">
              <a:off x="4839370" y="6046974"/>
              <a:ext cx="119269" cy="64901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F49EDDB2-9AA3-4F80-BFA1-452601EB213E}"/>
                </a:ext>
              </a:extLst>
            </p:cNvPr>
            <p:cNvSpPr/>
            <p:nvPr/>
          </p:nvSpPr>
          <p:spPr>
            <a:xfrm rot="16200000">
              <a:off x="4839000" y="1315157"/>
              <a:ext cx="183046" cy="46257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14B7BCDE-4E98-43CF-950A-823434617E40}"/>
                </a:ext>
              </a:extLst>
            </p:cNvPr>
            <p:cNvSpPr/>
            <p:nvPr/>
          </p:nvSpPr>
          <p:spPr>
            <a:xfrm rot="16200000">
              <a:off x="3737859" y="-175182"/>
              <a:ext cx="56651" cy="291465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19892891-133E-4E62-88BB-7ABC5482AB41}"/>
                </a:ext>
              </a:extLst>
            </p:cNvPr>
            <p:cNvSpPr/>
            <p:nvPr/>
          </p:nvSpPr>
          <p:spPr>
            <a:xfrm rot="16200000">
              <a:off x="3737859" y="-301820"/>
              <a:ext cx="56651" cy="291465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Speech Bubble: Rectangle with Corners Rounded 75">
            <a:extLst>
              <a:ext uri="{FF2B5EF4-FFF2-40B4-BE49-F238E27FC236}">
                <a16:creationId xmlns:a16="http://schemas.microsoft.com/office/drawing/2014/main" id="{5B275B41-84CE-439A-A01F-5013E0ABF0A2}"/>
              </a:ext>
            </a:extLst>
          </p:cNvPr>
          <p:cNvSpPr/>
          <p:nvPr/>
        </p:nvSpPr>
        <p:spPr>
          <a:xfrm>
            <a:off x="7086599" y="916749"/>
            <a:ext cx="2429807" cy="1224112"/>
          </a:xfrm>
          <a:prstGeom prst="wedgeRoundRectCallout">
            <a:avLst>
              <a:gd name="adj1" fmla="val -38142"/>
              <a:gd name="adj2" fmla="val 16988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FE306ED9-71D2-4D9A-BEA4-E01AFE46D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25923"/>
              </p:ext>
            </p:extLst>
          </p:nvPr>
        </p:nvGraphicFramePr>
        <p:xfrm>
          <a:off x="7277971" y="1152618"/>
          <a:ext cx="204706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062">
                  <a:extLst>
                    <a:ext uri="{9D8B030D-6E8A-4147-A177-3AD203B41FA5}">
                      <a16:colId xmlns:a16="http://schemas.microsoft.com/office/drawing/2014/main" val="4038302248"/>
                    </a:ext>
                  </a:extLst>
                </a:gridCol>
              </a:tblGrid>
              <a:tr h="313515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916883"/>
                  </a:ext>
                </a:extLst>
              </a:tr>
              <a:tr h="313515">
                <a:tc>
                  <a:txBody>
                    <a:bodyPr/>
                    <a:lstStyle/>
                    <a:p>
                      <a:r>
                        <a:rPr lang="en-US" dirty="0"/>
                        <a:t>Update Firmware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99313"/>
                  </a:ext>
                </a:extLst>
              </a:tr>
            </a:tbl>
          </a:graphicData>
        </a:graphic>
      </p:graphicFrame>
      <p:sp>
        <p:nvSpPr>
          <p:cNvPr id="77" name="Arrow: Right 76">
            <a:extLst>
              <a:ext uri="{FF2B5EF4-FFF2-40B4-BE49-F238E27FC236}">
                <a16:creationId xmlns:a16="http://schemas.microsoft.com/office/drawing/2014/main" id="{01C7843D-D5CA-4453-A909-2D6E0F24A0EE}"/>
              </a:ext>
            </a:extLst>
          </p:cNvPr>
          <p:cNvSpPr/>
          <p:nvPr/>
        </p:nvSpPr>
        <p:spPr>
          <a:xfrm rot="5400000">
            <a:off x="8613709" y="2102621"/>
            <a:ext cx="428818" cy="671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E8F61EF4-6217-4FDC-807A-388E14340882}"/>
              </a:ext>
            </a:extLst>
          </p:cNvPr>
          <p:cNvSpPr/>
          <p:nvPr/>
        </p:nvSpPr>
        <p:spPr>
          <a:xfrm>
            <a:off x="9757376" y="3749395"/>
            <a:ext cx="428818" cy="671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26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7038</TotalTime>
  <Words>51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Derik Bormann</cp:lastModifiedBy>
  <cp:revision>13</cp:revision>
  <dcterms:created xsi:type="dcterms:W3CDTF">2018-08-30T13:42:14Z</dcterms:created>
  <dcterms:modified xsi:type="dcterms:W3CDTF">2018-10-04T20:43:33Z</dcterms:modified>
</cp:coreProperties>
</file>