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4A59B-6855-478A-A2E5-8CEAF000137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E18EDE-D3E6-4EB8-8B19-BD146A7F8D35}">
      <dgm:prSet phldrT="[Text]"/>
      <dgm:spPr/>
      <dgm:t>
        <a:bodyPr/>
        <a:lstStyle/>
        <a:p>
          <a:r>
            <a:rPr lang="en-US" dirty="0"/>
            <a:t>Planning </a:t>
          </a:r>
        </a:p>
      </dgm:t>
    </dgm:pt>
    <dgm:pt modelId="{9B08D16F-B2C9-4DEC-B008-291B6B46EF64}" type="parTrans" cxnId="{0C3AF739-D011-46A2-86E9-1B64AD00B1D1}">
      <dgm:prSet/>
      <dgm:spPr/>
      <dgm:t>
        <a:bodyPr/>
        <a:lstStyle/>
        <a:p>
          <a:endParaRPr lang="en-US"/>
        </a:p>
      </dgm:t>
    </dgm:pt>
    <dgm:pt modelId="{680828B4-4444-4DBF-B144-421BF31F40C7}" type="sibTrans" cxnId="{0C3AF739-D011-46A2-86E9-1B64AD00B1D1}">
      <dgm:prSet/>
      <dgm:spPr/>
      <dgm:t>
        <a:bodyPr/>
        <a:lstStyle/>
        <a:p>
          <a:endParaRPr lang="en-US"/>
        </a:p>
      </dgm:t>
    </dgm:pt>
    <dgm:pt modelId="{65771D4A-D839-4464-9405-BE54BAC16616}">
      <dgm:prSet phldrT="[Text]"/>
      <dgm:spPr/>
      <dgm:t>
        <a:bodyPr/>
        <a:lstStyle/>
        <a:p>
          <a:r>
            <a:rPr lang="en-US"/>
            <a:t>Open sourcing</a:t>
          </a:r>
        </a:p>
      </dgm:t>
    </dgm:pt>
    <dgm:pt modelId="{CFE6257D-0DC1-499F-B112-C77E452E55CA}" type="parTrans" cxnId="{0B9ECF4C-8CBA-4C10-B4EC-C27FDBCD015E}">
      <dgm:prSet/>
      <dgm:spPr/>
      <dgm:t>
        <a:bodyPr/>
        <a:lstStyle/>
        <a:p>
          <a:endParaRPr lang="en-US"/>
        </a:p>
      </dgm:t>
    </dgm:pt>
    <dgm:pt modelId="{4C722469-4548-4DBC-8E8C-B1B4195F4A3A}" type="sibTrans" cxnId="{0B9ECF4C-8CBA-4C10-B4EC-C27FDBCD015E}">
      <dgm:prSet/>
      <dgm:spPr/>
      <dgm:t>
        <a:bodyPr/>
        <a:lstStyle/>
        <a:p>
          <a:endParaRPr lang="en-US"/>
        </a:p>
      </dgm:t>
    </dgm:pt>
    <dgm:pt modelId="{486D7ED5-18D5-4F22-902A-656240BAE72F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354BFB5D-266A-4E21-8484-CA184BADFBE6}" type="parTrans" cxnId="{9ADF07B9-1A76-4646-8A67-5960F7266BD6}">
      <dgm:prSet/>
      <dgm:spPr/>
      <dgm:t>
        <a:bodyPr/>
        <a:lstStyle/>
        <a:p>
          <a:endParaRPr lang="en-US"/>
        </a:p>
      </dgm:t>
    </dgm:pt>
    <dgm:pt modelId="{BB918049-43AC-42B0-9E2B-CE2FB03742D8}" type="sibTrans" cxnId="{9ADF07B9-1A76-4646-8A67-5960F7266BD6}">
      <dgm:prSet/>
      <dgm:spPr/>
      <dgm:t>
        <a:bodyPr/>
        <a:lstStyle/>
        <a:p>
          <a:endParaRPr lang="en-US"/>
        </a:p>
      </dgm:t>
    </dgm:pt>
    <dgm:pt modelId="{21404D37-4E28-4F36-ABCF-479D4FF9771B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25BDEF2D-8043-4F8D-A32F-F36BE768348B}" type="parTrans" cxnId="{D5F5E7A5-3B36-4F64-8AC7-C7DD8013ED72}">
      <dgm:prSet/>
      <dgm:spPr/>
      <dgm:t>
        <a:bodyPr/>
        <a:lstStyle/>
        <a:p>
          <a:endParaRPr lang="en-US"/>
        </a:p>
      </dgm:t>
    </dgm:pt>
    <dgm:pt modelId="{99237258-0A29-4995-805A-191C7D8FF206}" type="sibTrans" cxnId="{D5F5E7A5-3B36-4F64-8AC7-C7DD8013ED72}">
      <dgm:prSet/>
      <dgm:spPr/>
      <dgm:t>
        <a:bodyPr/>
        <a:lstStyle/>
        <a:p>
          <a:endParaRPr lang="en-US"/>
        </a:p>
      </dgm:t>
    </dgm:pt>
    <dgm:pt modelId="{0DA733C3-F5EF-4899-944D-C8201810F72E}">
      <dgm:prSet phldrT="[Text]"/>
      <dgm:spPr/>
      <dgm:t>
        <a:bodyPr/>
        <a:lstStyle/>
        <a:p>
          <a:r>
            <a:rPr lang="en-US"/>
            <a:t>Development</a:t>
          </a:r>
        </a:p>
      </dgm:t>
    </dgm:pt>
    <dgm:pt modelId="{C5F51BB5-2B56-44B9-992E-2D429FAC2B9B}" type="parTrans" cxnId="{DF2E7586-5896-420C-9925-053E133C360E}">
      <dgm:prSet/>
      <dgm:spPr/>
      <dgm:t>
        <a:bodyPr/>
        <a:lstStyle/>
        <a:p>
          <a:endParaRPr lang="en-US"/>
        </a:p>
      </dgm:t>
    </dgm:pt>
    <dgm:pt modelId="{0C2F2219-8409-4CFA-A245-B8EEC9D0C28F}" type="sibTrans" cxnId="{DF2E7586-5896-420C-9925-053E133C360E}">
      <dgm:prSet/>
      <dgm:spPr/>
      <dgm:t>
        <a:bodyPr/>
        <a:lstStyle/>
        <a:p>
          <a:endParaRPr lang="en-US"/>
        </a:p>
      </dgm:t>
    </dgm:pt>
    <dgm:pt modelId="{0938E52C-9077-41D3-B919-C7BF3BEEE2A7}">
      <dgm:prSet phldrT="[Text]"/>
      <dgm:spPr/>
      <dgm:t>
        <a:bodyPr/>
        <a:lstStyle/>
        <a:p>
          <a:r>
            <a:rPr lang="en-US"/>
            <a:t>Submission</a:t>
          </a:r>
        </a:p>
      </dgm:t>
    </dgm:pt>
    <dgm:pt modelId="{2E2F69B1-52CD-409F-AB0E-F12E1BA3DAC2}" type="parTrans" cxnId="{0D468F59-A4AF-483F-9A9D-A78CFDFCAC97}">
      <dgm:prSet/>
      <dgm:spPr/>
      <dgm:t>
        <a:bodyPr/>
        <a:lstStyle/>
        <a:p>
          <a:endParaRPr lang="en-US"/>
        </a:p>
      </dgm:t>
    </dgm:pt>
    <dgm:pt modelId="{DA657B85-661C-402E-AB73-16A5CB24FD4B}" type="sibTrans" cxnId="{0D468F59-A4AF-483F-9A9D-A78CFDFCAC97}">
      <dgm:prSet/>
      <dgm:spPr/>
      <dgm:t>
        <a:bodyPr/>
        <a:lstStyle/>
        <a:p>
          <a:endParaRPr lang="en-US"/>
        </a:p>
      </dgm:t>
    </dgm:pt>
    <dgm:pt modelId="{FB086CE3-6FC4-4DD2-AA77-C693CC8A7262}">
      <dgm:prSet phldrT="[Text]"/>
      <dgm:spPr/>
      <dgm:t>
        <a:bodyPr/>
        <a:lstStyle/>
        <a:p>
          <a:r>
            <a:rPr lang="en-US"/>
            <a:t>Certification</a:t>
          </a:r>
        </a:p>
      </dgm:t>
    </dgm:pt>
    <dgm:pt modelId="{B88AE747-F27E-4211-ABE8-E00EB436931D}" type="parTrans" cxnId="{CEB7E487-F230-4EB2-A521-2F17EC2DB8D4}">
      <dgm:prSet/>
      <dgm:spPr/>
      <dgm:t>
        <a:bodyPr/>
        <a:lstStyle/>
        <a:p>
          <a:endParaRPr lang="en-US"/>
        </a:p>
      </dgm:t>
    </dgm:pt>
    <dgm:pt modelId="{3BC71619-FC2F-4AC0-A63A-ECAA51163C44}" type="sibTrans" cxnId="{CEB7E487-F230-4EB2-A521-2F17EC2DB8D4}">
      <dgm:prSet/>
      <dgm:spPr/>
      <dgm:t>
        <a:bodyPr/>
        <a:lstStyle/>
        <a:p>
          <a:endParaRPr lang="en-US"/>
        </a:p>
      </dgm:t>
    </dgm:pt>
    <dgm:pt modelId="{D947B0A8-F281-4A07-B4D9-39A93C6A5411}">
      <dgm:prSet phldrT="[Text]"/>
      <dgm:spPr/>
      <dgm:t>
        <a:bodyPr/>
        <a:lstStyle/>
        <a:p>
          <a:r>
            <a:rPr lang="en-US"/>
            <a:t>Testing</a:t>
          </a:r>
        </a:p>
      </dgm:t>
    </dgm:pt>
    <dgm:pt modelId="{25AFC5D4-78B4-4C9F-8A21-52FC7360876D}" type="parTrans" cxnId="{EF3917A0-9D48-405F-8EBB-878082178E04}">
      <dgm:prSet/>
      <dgm:spPr/>
      <dgm:t>
        <a:bodyPr/>
        <a:lstStyle/>
        <a:p>
          <a:endParaRPr lang="en-US"/>
        </a:p>
      </dgm:t>
    </dgm:pt>
    <dgm:pt modelId="{DA9123C8-A5D5-42B3-A391-F86EB234BE85}" type="sibTrans" cxnId="{EF3917A0-9D48-405F-8EBB-878082178E04}">
      <dgm:prSet/>
      <dgm:spPr/>
      <dgm:t>
        <a:bodyPr/>
        <a:lstStyle/>
        <a:p>
          <a:endParaRPr lang="en-US"/>
        </a:p>
      </dgm:t>
    </dgm:pt>
    <dgm:pt modelId="{B874577A-2B4B-4C9B-9940-6B8EA37CAF8D}" type="pres">
      <dgm:prSet presAssocID="{29C4A59B-6855-478A-A2E5-8CEAF0001376}" presName="cycle" presStyleCnt="0">
        <dgm:presLayoutVars>
          <dgm:dir/>
          <dgm:resizeHandles val="exact"/>
        </dgm:presLayoutVars>
      </dgm:prSet>
      <dgm:spPr/>
    </dgm:pt>
    <dgm:pt modelId="{61F2539B-0CBA-4BFE-8601-9F810953DB6B}" type="pres">
      <dgm:prSet presAssocID="{E7E18EDE-D3E6-4EB8-8B19-BD146A7F8D35}" presName="dummy" presStyleCnt="0"/>
      <dgm:spPr/>
    </dgm:pt>
    <dgm:pt modelId="{D00AE4CB-F179-4CED-A28A-7704D87C110A}" type="pres">
      <dgm:prSet presAssocID="{E7E18EDE-D3E6-4EB8-8B19-BD146A7F8D35}" presName="node" presStyleLbl="revTx" presStyleIdx="0" presStyleCnt="8">
        <dgm:presLayoutVars>
          <dgm:bulletEnabled val="1"/>
        </dgm:presLayoutVars>
      </dgm:prSet>
      <dgm:spPr/>
    </dgm:pt>
    <dgm:pt modelId="{20D58B4B-9839-4B41-B1D0-2978B7E121BA}" type="pres">
      <dgm:prSet presAssocID="{680828B4-4444-4DBF-B144-421BF31F40C7}" presName="sibTrans" presStyleLbl="node1" presStyleIdx="0" presStyleCnt="8"/>
      <dgm:spPr/>
    </dgm:pt>
    <dgm:pt modelId="{6D905215-32D2-43C9-A625-B19278E2F3A4}" type="pres">
      <dgm:prSet presAssocID="{0DA733C3-F5EF-4899-944D-C8201810F72E}" presName="dummy" presStyleCnt="0"/>
      <dgm:spPr/>
    </dgm:pt>
    <dgm:pt modelId="{05E14274-07A3-48AA-BFEA-F1C751852317}" type="pres">
      <dgm:prSet presAssocID="{0DA733C3-F5EF-4899-944D-C8201810F72E}" presName="node" presStyleLbl="revTx" presStyleIdx="1" presStyleCnt="8">
        <dgm:presLayoutVars>
          <dgm:bulletEnabled val="1"/>
        </dgm:presLayoutVars>
      </dgm:prSet>
      <dgm:spPr/>
    </dgm:pt>
    <dgm:pt modelId="{A81F9557-B50A-495F-A79D-E3F8E234DF70}" type="pres">
      <dgm:prSet presAssocID="{0C2F2219-8409-4CFA-A245-B8EEC9D0C28F}" presName="sibTrans" presStyleLbl="node1" presStyleIdx="1" presStyleCnt="8"/>
      <dgm:spPr/>
    </dgm:pt>
    <dgm:pt modelId="{C6E55232-F427-46BB-B96D-D68B0002D223}" type="pres">
      <dgm:prSet presAssocID="{65771D4A-D839-4464-9405-BE54BAC16616}" presName="dummy" presStyleCnt="0"/>
      <dgm:spPr/>
    </dgm:pt>
    <dgm:pt modelId="{01D2CD6C-80FB-41FA-B174-79B967953DB1}" type="pres">
      <dgm:prSet presAssocID="{65771D4A-D839-4464-9405-BE54BAC16616}" presName="node" presStyleLbl="revTx" presStyleIdx="2" presStyleCnt="8">
        <dgm:presLayoutVars>
          <dgm:bulletEnabled val="1"/>
        </dgm:presLayoutVars>
      </dgm:prSet>
      <dgm:spPr/>
    </dgm:pt>
    <dgm:pt modelId="{7D7AEE38-48D8-46F8-93AF-FE06C04C3E6E}" type="pres">
      <dgm:prSet presAssocID="{4C722469-4548-4DBC-8E8C-B1B4195F4A3A}" presName="sibTrans" presStyleLbl="node1" presStyleIdx="2" presStyleCnt="8"/>
      <dgm:spPr/>
    </dgm:pt>
    <dgm:pt modelId="{D3CA734A-9CA9-447A-A475-B093CCCD2500}" type="pres">
      <dgm:prSet presAssocID="{0938E52C-9077-41D3-B919-C7BF3BEEE2A7}" presName="dummy" presStyleCnt="0"/>
      <dgm:spPr/>
    </dgm:pt>
    <dgm:pt modelId="{8B9C0ED0-6743-4F0F-8375-DC8CD24570DD}" type="pres">
      <dgm:prSet presAssocID="{0938E52C-9077-41D3-B919-C7BF3BEEE2A7}" presName="node" presStyleLbl="revTx" presStyleIdx="3" presStyleCnt="8">
        <dgm:presLayoutVars>
          <dgm:bulletEnabled val="1"/>
        </dgm:presLayoutVars>
      </dgm:prSet>
      <dgm:spPr/>
    </dgm:pt>
    <dgm:pt modelId="{62D39628-4570-43E0-A354-B6FB0482AEB6}" type="pres">
      <dgm:prSet presAssocID="{DA657B85-661C-402E-AB73-16A5CB24FD4B}" presName="sibTrans" presStyleLbl="node1" presStyleIdx="3" presStyleCnt="8"/>
      <dgm:spPr/>
    </dgm:pt>
    <dgm:pt modelId="{9F1687A8-4AF1-462B-BC95-9611A7312CD5}" type="pres">
      <dgm:prSet presAssocID="{FB086CE3-6FC4-4DD2-AA77-C693CC8A7262}" presName="dummy" presStyleCnt="0"/>
      <dgm:spPr/>
    </dgm:pt>
    <dgm:pt modelId="{B4D2AC89-423C-4FEF-B7CD-DF34745FAF7B}" type="pres">
      <dgm:prSet presAssocID="{FB086CE3-6FC4-4DD2-AA77-C693CC8A7262}" presName="node" presStyleLbl="revTx" presStyleIdx="4" presStyleCnt="8">
        <dgm:presLayoutVars>
          <dgm:bulletEnabled val="1"/>
        </dgm:presLayoutVars>
      </dgm:prSet>
      <dgm:spPr/>
    </dgm:pt>
    <dgm:pt modelId="{7C892B37-05EC-4C27-B6FD-1964DEA5EA6F}" type="pres">
      <dgm:prSet presAssocID="{3BC71619-FC2F-4AC0-A63A-ECAA51163C44}" presName="sibTrans" presStyleLbl="node1" presStyleIdx="4" presStyleCnt="8"/>
      <dgm:spPr/>
    </dgm:pt>
    <dgm:pt modelId="{ADC9FF5E-44B4-4532-9C93-AB9987F5E673}" type="pres">
      <dgm:prSet presAssocID="{D947B0A8-F281-4A07-B4D9-39A93C6A5411}" presName="dummy" presStyleCnt="0"/>
      <dgm:spPr/>
    </dgm:pt>
    <dgm:pt modelId="{D3DFD396-F403-4C14-9CCA-23EB826F75AB}" type="pres">
      <dgm:prSet presAssocID="{D947B0A8-F281-4A07-B4D9-39A93C6A5411}" presName="node" presStyleLbl="revTx" presStyleIdx="5" presStyleCnt="8">
        <dgm:presLayoutVars>
          <dgm:bulletEnabled val="1"/>
        </dgm:presLayoutVars>
      </dgm:prSet>
      <dgm:spPr/>
    </dgm:pt>
    <dgm:pt modelId="{23DA0754-8FF5-4BEB-BC97-5CA102770D3E}" type="pres">
      <dgm:prSet presAssocID="{DA9123C8-A5D5-42B3-A391-F86EB234BE85}" presName="sibTrans" presStyleLbl="node1" presStyleIdx="5" presStyleCnt="8"/>
      <dgm:spPr/>
    </dgm:pt>
    <dgm:pt modelId="{240200FD-C0B3-4190-9BD9-6431D0C95884}" type="pres">
      <dgm:prSet presAssocID="{486D7ED5-18D5-4F22-902A-656240BAE72F}" presName="dummy" presStyleCnt="0"/>
      <dgm:spPr/>
    </dgm:pt>
    <dgm:pt modelId="{3AD213C4-A463-4D51-BDF6-6003C0E45F7B}" type="pres">
      <dgm:prSet presAssocID="{486D7ED5-18D5-4F22-902A-656240BAE72F}" presName="node" presStyleLbl="revTx" presStyleIdx="6" presStyleCnt="8">
        <dgm:presLayoutVars>
          <dgm:bulletEnabled val="1"/>
        </dgm:presLayoutVars>
      </dgm:prSet>
      <dgm:spPr/>
    </dgm:pt>
    <dgm:pt modelId="{6A91FC63-636D-466E-9655-1854F1E897BD}" type="pres">
      <dgm:prSet presAssocID="{BB918049-43AC-42B0-9E2B-CE2FB03742D8}" presName="sibTrans" presStyleLbl="node1" presStyleIdx="6" presStyleCnt="8"/>
      <dgm:spPr/>
    </dgm:pt>
    <dgm:pt modelId="{0608CB17-2677-4511-B06B-489AD258E99E}" type="pres">
      <dgm:prSet presAssocID="{21404D37-4E28-4F36-ABCF-479D4FF9771B}" presName="dummy" presStyleCnt="0"/>
      <dgm:spPr/>
    </dgm:pt>
    <dgm:pt modelId="{9E4DD30A-A5F2-4365-9172-1AB5EC2351FF}" type="pres">
      <dgm:prSet presAssocID="{21404D37-4E28-4F36-ABCF-479D4FF9771B}" presName="node" presStyleLbl="revTx" presStyleIdx="7" presStyleCnt="8">
        <dgm:presLayoutVars>
          <dgm:bulletEnabled val="1"/>
        </dgm:presLayoutVars>
      </dgm:prSet>
      <dgm:spPr/>
    </dgm:pt>
    <dgm:pt modelId="{C8E82158-6E49-4289-B495-291EE1CDEF60}" type="pres">
      <dgm:prSet presAssocID="{99237258-0A29-4995-805A-191C7D8FF206}" presName="sibTrans" presStyleLbl="node1" presStyleIdx="7" presStyleCnt="8"/>
      <dgm:spPr/>
    </dgm:pt>
  </dgm:ptLst>
  <dgm:cxnLst>
    <dgm:cxn modelId="{A8554625-C15B-4DA9-940F-9804554C13AF}" type="presOf" srcId="{DA9123C8-A5D5-42B3-A391-F86EB234BE85}" destId="{23DA0754-8FF5-4BEB-BC97-5CA102770D3E}" srcOrd="0" destOrd="0" presId="urn:microsoft.com/office/officeart/2005/8/layout/cycle1"/>
    <dgm:cxn modelId="{E91E7C2B-9B90-4724-819A-571606EF1444}" type="presOf" srcId="{0DA733C3-F5EF-4899-944D-C8201810F72E}" destId="{05E14274-07A3-48AA-BFEA-F1C751852317}" srcOrd="0" destOrd="0" presId="urn:microsoft.com/office/officeart/2005/8/layout/cycle1"/>
    <dgm:cxn modelId="{CB719C34-3D14-421A-B409-3B0B6137EDBC}" type="presOf" srcId="{0938E52C-9077-41D3-B919-C7BF3BEEE2A7}" destId="{8B9C0ED0-6743-4F0F-8375-DC8CD24570DD}" srcOrd="0" destOrd="0" presId="urn:microsoft.com/office/officeart/2005/8/layout/cycle1"/>
    <dgm:cxn modelId="{EA2FDD36-D0D8-4697-94B8-3B40D796B457}" type="presOf" srcId="{486D7ED5-18D5-4F22-902A-656240BAE72F}" destId="{3AD213C4-A463-4D51-BDF6-6003C0E45F7B}" srcOrd="0" destOrd="0" presId="urn:microsoft.com/office/officeart/2005/8/layout/cycle1"/>
    <dgm:cxn modelId="{0C3AF739-D011-46A2-86E9-1B64AD00B1D1}" srcId="{29C4A59B-6855-478A-A2E5-8CEAF0001376}" destId="{E7E18EDE-D3E6-4EB8-8B19-BD146A7F8D35}" srcOrd="0" destOrd="0" parTransId="{9B08D16F-B2C9-4DEC-B008-291B6B46EF64}" sibTransId="{680828B4-4444-4DBF-B144-421BF31F40C7}"/>
    <dgm:cxn modelId="{FEF99443-CE00-4D40-92AE-A42A3CA2790E}" type="presOf" srcId="{4C722469-4548-4DBC-8E8C-B1B4195F4A3A}" destId="{7D7AEE38-48D8-46F8-93AF-FE06C04C3E6E}" srcOrd="0" destOrd="0" presId="urn:microsoft.com/office/officeart/2005/8/layout/cycle1"/>
    <dgm:cxn modelId="{0B9ECF4C-8CBA-4C10-B4EC-C27FDBCD015E}" srcId="{29C4A59B-6855-478A-A2E5-8CEAF0001376}" destId="{65771D4A-D839-4464-9405-BE54BAC16616}" srcOrd="2" destOrd="0" parTransId="{CFE6257D-0DC1-499F-B112-C77E452E55CA}" sibTransId="{4C722469-4548-4DBC-8E8C-B1B4195F4A3A}"/>
    <dgm:cxn modelId="{8E69596E-B3FD-4C23-A104-CB7D0F18D8C6}" type="presOf" srcId="{E7E18EDE-D3E6-4EB8-8B19-BD146A7F8D35}" destId="{D00AE4CB-F179-4CED-A28A-7704D87C110A}" srcOrd="0" destOrd="0" presId="urn:microsoft.com/office/officeart/2005/8/layout/cycle1"/>
    <dgm:cxn modelId="{11271F6F-4717-4E64-BF34-7F6AB8407FAD}" type="presOf" srcId="{680828B4-4444-4DBF-B144-421BF31F40C7}" destId="{20D58B4B-9839-4B41-B1D0-2978B7E121BA}" srcOrd="0" destOrd="0" presId="urn:microsoft.com/office/officeart/2005/8/layout/cycle1"/>
    <dgm:cxn modelId="{E98CE956-7232-44FE-B585-CA0A4F3DC69E}" type="presOf" srcId="{0C2F2219-8409-4CFA-A245-B8EEC9D0C28F}" destId="{A81F9557-B50A-495F-A79D-E3F8E234DF70}" srcOrd="0" destOrd="0" presId="urn:microsoft.com/office/officeart/2005/8/layout/cycle1"/>
    <dgm:cxn modelId="{0D468F59-A4AF-483F-9A9D-A78CFDFCAC97}" srcId="{29C4A59B-6855-478A-A2E5-8CEAF0001376}" destId="{0938E52C-9077-41D3-B919-C7BF3BEEE2A7}" srcOrd="3" destOrd="0" parTransId="{2E2F69B1-52CD-409F-AB0E-F12E1BA3DAC2}" sibTransId="{DA657B85-661C-402E-AB73-16A5CB24FD4B}"/>
    <dgm:cxn modelId="{DF2E7586-5896-420C-9925-053E133C360E}" srcId="{29C4A59B-6855-478A-A2E5-8CEAF0001376}" destId="{0DA733C3-F5EF-4899-944D-C8201810F72E}" srcOrd="1" destOrd="0" parTransId="{C5F51BB5-2B56-44B9-992E-2D429FAC2B9B}" sibTransId="{0C2F2219-8409-4CFA-A245-B8EEC9D0C28F}"/>
    <dgm:cxn modelId="{CEB7E487-F230-4EB2-A521-2F17EC2DB8D4}" srcId="{29C4A59B-6855-478A-A2E5-8CEAF0001376}" destId="{FB086CE3-6FC4-4DD2-AA77-C693CC8A7262}" srcOrd="4" destOrd="0" parTransId="{B88AE747-F27E-4211-ABE8-E00EB436931D}" sibTransId="{3BC71619-FC2F-4AC0-A63A-ECAA51163C44}"/>
    <dgm:cxn modelId="{29FE768A-02E5-447A-B1E1-56B358B53750}" type="presOf" srcId="{3BC71619-FC2F-4AC0-A63A-ECAA51163C44}" destId="{7C892B37-05EC-4C27-B6FD-1964DEA5EA6F}" srcOrd="0" destOrd="0" presId="urn:microsoft.com/office/officeart/2005/8/layout/cycle1"/>
    <dgm:cxn modelId="{F486EF9D-0F51-4D85-A8F3-45BA83B4659A}" type="presOf" srcId="{BB918049-43AC-42B0-9E2B-CE2FB03742D8}" destId="{6A91FC63-636D-466E-9655-1854F1E897BD}" srcOrd="0" destOrd="0" presId="urn:microsoft.com/office/officeart/2005/8/layout/cycle1"/>
    <dgm:cxn modelId="{EF3917A0-9D48-405F-8EBB-878082178E04}" srcId="{29C4A59B-6855-478A-A2E5-8CEAF0001376}" destId="{D947B0A8-F281-4A07-B4D9-39A93C6A5411}" srcOrd="5" destOrd="0" parTransId="{25AFC5D4-78B4-4C9F-8A21-52FC7360876D}" sibTransId="{DA9123C8-A5D5-42B3-A391-F86EB234BE85}"/>
    <dgm:cxn modelId="{D5F5E7A5-3B36-4F64-8AC7-C7DD8013ED72}" srcId="{29C4A59B-6855-478A-A2E5-8CEAF0001376}" destId="{21404D37-4E28-4F36-ABCF-479D4FF9771B}" srcOrd="7" destOrd="0" parTransId="{25BDEF2D-8043-4F8D-A32F-F36BE768348B}" sibTransId="{99237258-0A29-4995-805A-191C7D8FF206}"/>
    <dgm:cxn modelId="{B9F339A9-5B7A-4D00-BB7C-F12077677141}" type="presOf" srcId="{99237258-0A29-4995-805A-191C7D8FF206}" destId="{C8E82158-6E49-4289-B495-291EE1CDEF60}" srcOrd="0" destOrd="0" presId="urn:microsoft.com/office/officeart/2005/8/layout/cycle1"/>
    <dgm:cxn modelId="{9ADF07B9-1A76-4646-8A67-5960F7266BD6}" srcId="{29C4A59B-6855-478A-A2E5-8CEAF0001376}" destId="{486D7ED5-18D5-4F22-902A-656240BAE72F}" srcOrd="6" destOrd="0" parTransId="{354BFB5D-266A-4E21-8484-CA184BADFBE6}" sibTransId="{BB918049-43AC-42B0-9E2B-CE2FB03742D8}"/>
    <dgm:cxn modelId="{28A8DBBD-593F-43EF-93A5-08B1389C91EA}" type="presOf" srcId="{DA657B85-661C-402E-AB73-16A5CB24FD4B}" destId="{62D39628-4570-43E0-A354-B6FB0482AEB6}" srcOrd="0" destOrd="0" presId="urn:microsoft.com/office/officeart/2005/8/layout/cycle1"/>
    <dgm:cxn modelId="{3D9123C1-7761-411D-84BC-3F39E3A76CFC}" type="presOf" srcId="{29C4A59B-6855-478A-A2E5-8CEAF0001376}" destId="{B874577A-2B4B-4C9B-9940-6B8EA37CAF8D}" srcOrd="0" destOrd="0" presId="urn:microsoft.com/office/officeart/2005/8/layout/cycle1"/>
    <dgm:cxn modelId="{472172C1-3454-4D87-9742-0C23EF1FD4E1}" type="presOf" srcId="{65771D4A-D839-4464-9405-BE54BAC16616}" destId="{01D2CD6C-80FB-41FA-B174-79B967953DB1}" srcOrd="0" destOrd="0" presId="urn:microsoft.com/office/officeart/2005/8/layout/cycle1"/>
    <dgm:cxn modelId="{4A39E4C2-6D85-4900-9961-15DFDB782D7F}" type="presOf" srcId="{21404D37-4E28-4F36-ABCF-479D4FF9771B}" destId="{9E4DD30A-A5F2-4365-9172-1AB5EC2351FF}" srcOrd="0" destOrd="0" presId="urn:microsoft.com/office/officeart/2005/8/layout/cycle1"/>
    <dgm:cxn modelId="{C22352F6-1DE6-4466-9BF6-4274467A682A}" type="presOf" srcId="{FB086CE3-6FC4-4DD2-AA77-C693CC8A7262}" destId="{B4D2AC89-423C-4FEF-B7CD-DF34745FAF7B}" srcOrd="0" destOrd="0" presId="urn:microsoft.com/office/officeart/2005/8/layout/cycle1"/>
    <dgm:cxn modelId="{38FF4CFF-C610-48CB-93C5-6E5229C5E210}" type="presOf" srcId="{D947B0A8-F281-4A07-B4D9-39A93C6A5411}" destId="{D3DFD396-F403-4C14-9CCA-23EB826F75AB}" srcOrd="0" destOrd="0" presId="urn:microsoft.com/office/officeart/2005/8/layout/cycle1"/>
    <dgm:cxn modelId="{EB796F0F-F787-4E11-AE09-A5696509FDAD}" type="presParOf" srcId="{B874577A-2B4B-4C9B-9940-6B8EA37CAF8D}" destId="{61F2539B-0CBA-4BFE-8601-9F810953DB6B}" srcOrd="0" destOrd="0" presId="urn:microsoft.com/office/officeart/2005/8/layout/cycle1"/>
    <dgm:cxn modelId="{BBE675DC-8289-4773-9E73-22B56626B070}" type="presParOf" srcId="{B874577A-2B4B-4C9B-9940-6B8EA37CAF8D}" destId="{D00AE4CB-F179-4CED-A28A-7704D87C110A}" srcOrd="1" destOrd="0" presId="urn:microsoft.com/office/officeart/2005/8/layout/cycle1"/>
    <dgm:cxn modelId="{1F21D919-4595-4D72-9129-99295144F098}" type="presParOf" srcId="{B874577A-2B4B-4C9B-9940-6B8EA37CAF8D}" destId="{20D58B4B-9839-4B41-B1D0-2978B7E121BA}" srcOrd="2" destOrd="0" presId="urn:microsoft.com/office/officeart/2005/8/layout/cycle1"/>
    <dgm:cxn modelId="{C098E2AA-8E3B-4706-B3AA-49236E6E0AE4}" type="presParOf" srcId="{B874577A-2B4B-4C9B-9940-6B8EA37CAF8D}" destId="{6D905215-32D2-43C9-A625-B19278E2F3A4}" srcOrd="3" destOrd="0" presId="urn:microsoft.com/office/officeart/2005/8/layout/cycle1"/>
    <dgm:cxn modelId="{2FEF6077-7562-4C10-B215-2097B52545CA}" type="presParOf" srcId="{B874577A-2B4B-4C9B-9940-6B8EA37CAF8D}" destId="{05E14274-07A3-48AA-BFEA-F1C751852317}" srcOrd="4" destOrd="0" presId="urn:microsoft.com/office/officeart/2005/8/layout/cycle1"/>
    <dgm:cxn modelId="{144886A2-B433-4028-B079-13AFB542F87E}" type="presParOf" srcId="{B874577A-2B4B-4C9B-9940-6B8EA37CAF8D}" destId="{A81F9557-B50A-495F-A79D-E3F8E234DF70}" srcOrd="5" destOrd="0" presId="urn:microsoft.com/office/officeart/2005/8/layout/cycle1"/>
    <dgm:cxn modelId="{A625AE03-DAD6-430F-9122-DC47E4A0E3B6}" type="presParOf" srcId="{B874577A-2B4B-4C9B-9940-6B8EA37CAF8D}" destId="{C6E55232-F427-46BB-B96D-D68B0002D223}" srcOrd="6" destOrd="0" presId="urn:microsoft.com/office/officeart/2005/8/layout/cycle1"/>
    <dgm:cxn modelId="{92ACDC77-F2F9-4669-9F59-278D391EAC4A}" type="presParOf" srcId="{B874577A-2B4B-4C9B-9940-6B8EA37CAF8D}" destId="{01D2CD6C-80FB-41FA-B174-79B967953DB1}" srcOrd="7" destOrd="0" presId="urn:microsoft.com/office/officeart/2005/8/layout/cycle1"/>
    <dgm:cxn modelId="{F3E0FEED-76E1-4C02-8610-1FB800BF251B}" type="presParOf" srcId="{B874577A-2B4B-4C9B-9940-6B8EA37CAF8D}" destId="{7D7AEE38-48D8-46F8-93AF-FE06C04C3E6E}" srcOrd="8" destOrd="0" presId="urn:microsoft.com/office/officeart/2005/8/layout/cycle1"/>
    <dgm:cxn modelId="{0B52AFB2-DC31-4926-AB7D-AB30997E5CB2}" type="presParOf" srcId="{B874577A-2B4B-4C9B-9940-6B8EA37CAF8D}" destId="{D3CA734A-9CA9-447A-A475-B093CCCD2500}" srcOrd="9" destOrd="0" presId="urn:microsoft.com/office/officeart/2005/8/layout/cycle1"/>
    <dgm:cxn modelId="{B964DC37-EFC4-4460-97E4-3E953BB764CF}" type="presParOf" srcId="{B874577A-2B4B-4C9B-9940-6B8EA37CAF8D}" destId="{8B9C0ED0-6743-4F0F-8375-DC8CD24570DD}" srcOrd="10" destOrd="0" presId="urn:microsoft.com/office/officeart/2005/8/layout/cycle1"/>
    <dgm:cxn modelId="{A7BEF892-1BB5-4F09-A897-472B72849F12}" type="presParOf" srcId="{B874577A-2B4B-4C9B-9940-6B8EA37CAF8D}" destId="{62D39628-4570-43E0-A354-B6FB0482AEB6}" srcOrd="11" destOrd="0" presId="urn:microsoft.com/office/officeart/2005/8/layout/cycle1"/>
    <dgm:cxn modelId="{38E28A0F-6E18-4FCC-84BD-221E2F6FD446}" type="presParOf" srcId="{B874577A-2B4B-4C9B-9940-6B8EA37CAF8D}" destId="{9F1687A8-4AF1-462B-BC95-9611A7312CD5}" srcOrd="12" destOrd="0" presId="urn:microsoft.com/office/officeart/2005/8/layout/cycle1"/>
    <dgm:cxn modelId="{8B1FAE39-3AD7-4478-A5A7-F9CC01D504F5}" type="presParOf" srcId="{B874577A-2B4B-4C9B-9940-6B8EA37CAF8D}" destId="{B4D2AC89-423C-4FEF-B7CD-DF34745FAF7B}" srcOrd="13" destOrd="0" presId="urn:microsoft.com/office/officeart/2005/8/layout/cycle1"/>
    <dgm:cxn modelId="{1A65BA2D-CD9E-4E91-9E52-482FB4A5EE08}" type="presParOf" srcId="{B874577A-2B4B-4C9B-9940-6B8EA37CAF8D}" destId="{7C892B37-05EC-4C27-B6FD-1964DEA5EA6F}" srcOrd="14" destOrd="0" presId="urn:microsoft.com/office/officeart/2005/8/layout/cycle1"/>
    <dgm:cxn modelId="{AC7C8CEE-C507-42E8-BB62-A8D072BBCE39}" type="presParOf" srcId="{B874577A-2B4B-4C9B-9940-6B8EA37CAF8D}" destId="{ADC9FF5E-44B4-4532-9C93-AB9987F5E673}" srcOrd="15" destOrd="0" presId="urn:microsoft.com/office/officeart/2005/8/layout/cycle1"/>
    <dgm:cxn modelId="{2044BFDC-4735-4C9C-A553-543E716194B3}" type="presParOf" srcId="{B874577A-2B4B-4C9B-9940-6B8EA37CAF8D}" destId="{D3DFD396-F403-4C14-9CCA-23EB826F75AB}" srcOrd="16" destOrd="0" presId="urn:microsoft.com/office/officeart/2005/8/layout/cycle1"/>
    <dgm:cxn modelId="{7C72723D-9ECE-4560-8FC9-9589A5D78CAE}" type="presParOf" srcId="{B874577A-2B4B-4C9B-9940-6B8EA37CAF8D}" destId="{23DA0754-8FF5-4BEB-BC97-5CA102770D3E}" srcOrd="17" destOrd="0" presId="urn:microsoft.com/office/officeart/2005/8/layout/cycle1"/>
    <dgm:cxn modelId="{7D7C2203-75EA-4C1D-B84D-35C02A6F110B}" type="presParOf" srcId="{B874577A-2B4B-4C9B-9940-6B8EA37CAF8D}" destId="{240200FD-C0B3-4190-9BD9-6431D0C95884}" srcOrd="18" destOrd="0" presId="urn:microsoft.com/office/officeart/2005/8/layout/cycle1"/>
    <dgm:cxn modelId="{7AA725D9-A311-4561-8A7C-54CA88F864DC}" type="presParOf" srcId="{B874577A-2B4B-4C9B-9940-6B8EA37CAF8D}" destId="{3AD213C4-A463-4D51-BDF6-6003C0E45F7B}" srcOrd="19" destOrd="0" presId="urn:microsoft.com/office/officeart/2005/8/layout/cycle1"/>
    <dgm:cxn modelId="{B0C31815-DEFF-4458-8436-020E2A96E111}" type="presParOf" srcId="{B874577A-2B4B-4C9B-9940-6B8EA37CAF8D}" destId="{6A91FC63-636D-466E-9655-1854F1E897BD}" srcOrd="20" destOrd="0" presId="urn:microsoft.com/office/officeart/2005/8/layout/cycle1"/>
    <dgm:cxn modelId="{BFB218F0-D7FF-46EC-A885-73F39E4F7C95}" type="presParOf" srcId="{B874577A-2B4B-4C9B-9940-6B8EA37CAF8D}" destId="{0608CB17-2677-4511-B06B-489AD258E99E}" srcOrd="21" destOrd="0" presId="urn:microsoft.com/office/officeart/2005/8/layout/cycle1"/>
    <dgm:cxn modelId="{44FF8B20-9308-4167-8DC7-DC551C1611B1}" type="presParOf" srcId="{B874577A-2B4B-4C9B-9940-6B8EA37CAF8D}" destId="{9E4DD30A-A5F2-4365-9172-1AB5EC2351FF}" srcOrd="22" destOrd="0" presId="urn:microsoft.com/office/officeart/2005/8/layout/cycle1"/>
    <dgm:cxn modelId="{83AE774E-ECB9-425C-9233-E9DD43BEDDA2}" type="presParOf" srcId="{B874577A-2B4B-4C9B-9940-6B8EA37CAF8D}" destId="{C8E82158-6E49-4289-B495-291EE1CDEF60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AE4CB-F179-4CED-A28A-7704D87C110A}">
      <dsp:nvSpPr>
        <dsp:cNvPr id="0" name=""/>
        <dsp:cNvSpPr/>
      </dsp:nvSpPr>
      <dsp:spPr>
        <a:xfrm>
          <a:off x="5400190" y="193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Planning </a:t>
          </a:r>
        </a:p>
      </dsp:txBody>
      <dsp:txXfrm>
        <a:off x="5400190" y="1937"/>
        <a:ext cx="888115" cy="888115"/>
      </dsp:txXfrm>
    </dsp:sp>
    <dsp:sp modelId="{20D58B4B-9839-4B41-B1D0-2978B7E121BA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9268667"/>
            <a:gd name="adj4" fmla="val 183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14274-07A3-48AA-BFEA-F1C751852317}">
      <dsp:nvSpPr>
        <dsp:cNvPr id="0" name=""/>
        <dsp:cNvSpPr/>
      </dsp:nvSpPr>
      <dsp:spPr>
        <a:xfrm>
          <a:off x="6637180" y="123892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Development</a:t>
          </a:r>
        </a:p>
      </dsp:txBody>
      <dsp:txXfrm>
        <a:off x="6637180" y="1238927"/>
        <a:ext cx="888115" cy="888115"/>
      </dsp:txXfrm>
    </dsp:sp>
    <dsp:sp modelId="{A81F9557-B50A-495F-A79D-E3F8E234DF70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434479"/>
            <a:gd name="adj4" fmla="val 209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CD6C-80FB-41FA-B174-79B967953DB1}">
      <dsp:nvSpPr>
        <dsp:cNvPr id="0" name=""/>
        <dsp:cNvSpPr/>
      </dsp:nvSpPr>
      <dsp:spPr>
        <a:xfrm>
          <a:off x="6637180" y="298829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Open sourcing</a:t>
          </a:r>
        </a:p>
      </dsp:txBody>
      <dsp:txXfrm>
        <a:off x="6637180" y="2988295"/>
        <a:ext cx="888115" cy="888115"/>
      </dsp:txXfrm>
    </dsp:sp>
    <dsp:sp modelId="{7D7AEE38-48D8-46F8-93AF-FE06C04C3E6E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3068667"/>
            <a:gd name="adj4" fmla="val 21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C0ED0-6743-4F0F-8375-DC8CD24570DD}">
      <dsp:nvSpPr>
        <dsp:cNvPr id="0" name=""/>
        <dsp:cNvSpPr/>
      </dsp:nvSpPr>
      <dsp:spPr>
        <a:xfrm>
          <a:off x="5400190" y="422528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Submission</a:t>
          </a:r>
        </a:p>
      </dsp:txBody>
      <dsp:txXfrm>
        <a:off x="5400190" y="4225285"/>
        <a:ext cx="888115" cy="888115"/>
      </dsp:txXfrm>
    </dsp:sp>
    <dsp:sp modelId="{62D39628-4570-43E0-A354-B6FB0482AEB6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5834479"/>
            <a:gd name="adj4" fmla="val 47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2AC89-423C-4FEF-B7CD-DF34745FAF7B}">
      <dsp:nvSpPr>
        <dsp:cNvPr id="0" name=""/>
        <dsp:cNvSpPr/>
      </dsp:nvSpPr>
      <dsp:spPr>
        <a:xfrm>
          <a:off x="3650822" y="422528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Certification</a:t>
          </a:r>
        </a:p>
      </dsp:txBody>
      <dsp:txXfrm>
        <a:off x="3650822" y="4225285"/>
        <a:ext cx="888115" cy="888115"/>
      </dsp:txXfrm>
    </dsp:sp>
    <dsp:sp modelId="{7C892B37-05EC-4C27-B6FD-1964DEA5EA6F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8468667"/>
            <a:gd name="adj4" fmla="val 75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FD396-F403-4C14-9CCA-23EB826F75AB}">
      <dsp:nvSpPr>
        <dsp:cNvPr id="0" name=""/>
        <dsp:cNvSpPr/>
      </dsp:nvSpPr>
      <dsp:spPr>
        <a:xfrm>
          <a:off x="2413832" y="298829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Testing</a:t>
          </a:r>
        </a:p>
      </dsp:txBody>
      <dsp:txXfrm>
        <a:off x="2413832" y="2988295"/>
        <a:ext cx="888115" cy="888115"/>
      </dsp:txXfrm>
    </dsp:sp>
    <dsp:sp modelId="{23DA0754-8FF5-4BEB-BC97-5CA102770D3E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1234479"/>
            <a:gd name="adj4" fmla="val 101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213C4-A463-4D51-BDF6-6003C0E45F7B}">
      <dsp:nvSpPr>
        <dsp:cNvPr id="0" name=""/>
        <dsp:cNvSpPr/>
      </dsp:nvSpPr>
      <dsp:spPr>
        <a:xfrm>
          <a:off x="2413832" y="123892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Deployment</a:t>
          </a:r>
        </a:p>
      </dsp:txBody>
      <dsp:txXfrm>
        <a:off x="2413832" y="1238927"/>
        <a:ext cx="888115" cy="888115"/>
      </dsp:txXfrm>
    </dsp:sp>
    <dsp:sp modelId="{6A91FC63-636D-466E-9655-1854F1E897BD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3868667"/>
            <a:gd name="adj4" fmla="val 129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D30A-A5F2-4365-9172-1AB5EC2351FF}">
      <dsp:nvSpPr>
        <dsp:cNvPr id="0" name=""/>
        <dsp:cNvSpPr/>
      </dsp:nvSpPr>
      <dsp:spPr>
        <a:xfrm>
          <a:off x="3650822" y="193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Support</a:t>
          </a:r>
        </a:p>
      </dsp:txBody>
      <dsp:txXfrm>
        <a:off x="3650822" y="1937"/>
        <a:ext cx="888115" cy="888115"/>
      </dsp:txXfrm>
    </dsp:sp>
    <dsp:sp modelId="{C8E82158-6E49-4289-B495-291EE1CDEF60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6634479"/>
            <a:gd name="adj4" fmla="val 155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1B4C-7286-460A-8296-746C2BBB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020B3-90D4-4022-96A5-3E990D78A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B7A4-FEA7-4013-B297-C617BA2C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88CD-F5B3-4A38-9A47-D293FF1A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407B-3F15-4850-9624-43DE58FF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1EBA-3CA4-4562-8C9B-19015BDB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60D41-D1DE-407B-89D8-1134C3F6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6B58-8654-4439-8A3F-953CF944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74AF-C4A5-4AE7-AF9A-74CD6D1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954D-DAC2-4A45-9CD4-EFEACBDA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006B3-B46A-4E08-8F93-37B80200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E6E4B-AA28-44A1-94B1-F3FD78D0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FD0-E54E-4B64-9118-00CB6472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D0E5-B4F0-4E3E-89B9-F2A45EC7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A244E-B836-4909-9FD0-2182399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E4A0-0B94-4861-8B05-B4D82B2D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CBA3-4192-4395-8D76-4E67D0BF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587E-948A-41AF-8243-0B26ED05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70C4-A0D3-4AE2-AF45-B4E46611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266E-2505-4BE6-830B-B7E3EFFE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2F42-CDA1-48E0-96F9-40886A2B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BAC2-C4E9-42B3-8D67-2D20D31A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59AC-9FC8-4A51-9E91-BC6BA2DB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876-BEFF-4501-9E2E-A229ADD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0F55-4066-4CC4-A333-1EA0A35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44FA-F7D2-41BB-AC67-CAE3995B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50C8-BFBF-401B-A4F2-DC3911BB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47FD-9E0B-4402-967E-ED358CD2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FC17-8A92-4915-917F-6FB141D2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2FAA-B6F1-4028-B86E-B536638F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8E254-A619-48B8-8FFB-7667515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E3E7-0C03-45DD-8E09-CEC153B2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BBF7-79CF-4EA2-AEBC-D67DC508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4B4B-D19F-4323-8E53-5778B2BB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F39B-7F97-4E38-B027-6338BD32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B7D4D-B24C-4C98-8F3B-08ED828B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267BB-456F-4B8F-9985-514D4922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6A7E2-FB83-4D22-80DD-3D872E48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ABFAC-DFCB-40FF-BF41-73BAFAB0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52D3-B087-4160-A680-D111C9F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4A96E-E4EA-4CE6-8F74-A7AEDA0F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EEBB-1FD6-4D9E-91F7-B2B3A016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EF144-D3A7-406F-A6BC-9960075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494BD-EA0E-4EE7-BA2D-9333FC72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20B9F-65A7-4D60-AB55-CFE5EF9D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909E-ECC3-4B0A-BB96-126DB7A2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D54-5C71-4D61-ACDF-ACE440A2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7770-EC3D-4CC1-8002-8E52C06C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91F7A-5BC9-4C9F-979F-5D03CC0C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44CF3-5B50-40D1-A4E6-F14FACCE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AE4C-40A7-4308-BFFF-198B322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2099-F8D4-462C-B26C-FDEF8DFA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5298-2DCB-44B9-802F-E87CB43B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9AFB9-5656-4F62-AE70-66ED1A1C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2388C-27C5-44D9-A549-DF3A3CF7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1447C-1834-4236-AC10-5519A6D1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1AE9-6AE8-4CBC-96B4-57A56DC7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A4F9E-064D-404F-9E65-EB16F46D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4411F-5FD2-493A-AE15-9EABB685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52A8-4C94-45E8-85A6-BFC3049C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206F-BC4E-4739-8566-A6A786CA4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B22B-AA0A-41E2-9744-8AACBAA6800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3238-2003-42F6-847A-37609F19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69B6-6162-4627-A3FE-8D08F336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9FB731-D8B5-4001-9A07-4B5A86BF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056934"/>
              </p:ext>
            </p:extLst>
          </p:nvPr>
        </p:nvGraphicFramePr>
        <p:xfrm>
          <a:off x="1462157" y="856974"/>
          <a:ext cx="9939129" cy="511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E3D94F-08FB-40DA-B8AD-E364D134C7F4}"/>
              </a:ext>
            </a:extLst>
          </p:cNvPr>
          <p:cNvSpPr txBox="1"/>
          <p:nvPr/>
        </p:nvSpPr>
        <p:spPr>
          <a:xfrm>
            <a:off x="5424557" y="2736502"/>
            <a:ext cx="2085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Connecter Certification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7231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5A41372650DE41953C4B36EEDA37FD" ma:contentTypeVersion="11" ma:contentTypeDescription="Create a new document." ma:contentTypeScope="" ma:versionID="7087f2f369b811ade368e17e1214a1e3">
  <xsd:schema xmlns:xsd="http://www.w3.org/2001/XMLSchema" xmlns:xs="http://www.w3.org/2001/XMLSchema" xmlns:p="http://schemas.microsoft.com/office/2006/metadata/properties" xmlns:ns2="a0e42997-3b56-464e-aa07-79b775dbbb3b" xmlns:ns3="857ae3dd-055a-4d9a-9773-ae292adad8ba" targetNamespace="http://schemas.microsoft.com/office/2006/metadata/properties" ma:root="true" ma:fieldsID="ca68b5a66039607b84ec95ec2d108c9d" ns2:_="" ns3:_="">
    <xsd:import namespace="a0e42997-3b56-464e-aa07-79b775dbbb3b"/>
    <xsd:import namespace="857ae3dd-055a-4d9a-9773-ae292adad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42997-3b56-464e-aa07-79b775dbb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ae3dd-055a-4d9a-9773-ae292adad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3F4B77-0DF6-4EE2-BB1A-9FC09E1841C2}"/>
</file>

<file path=customXml/itemProps2.xml><?xml version="1.0" encoding="utf-8"?>
<ds:datastoreItem xmlns:ds="http://schemas.openxmlformats.org/officeDocument/2006/customXml" ds:itemID="{A849C7E4-5407-4206-BCAB-B6AA252C8299}"/>
</file>

<file path=customXml/itemProps3.xml><?xml version="1.0" encoding="utf-8"?>
<ds:datastoreItem xmlns:ds="http://schemas.openxmlformats.org/officeDocument/2006/customXml" ds:itemID="{D6DB4F2C-568C-4A23-A590-E1A9A2AB82B2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2</cp:revision>
  <dcterms:created xsi:type="dcterms:W3CDTF">2021-02-26T17:28:48Z</dcterms:created>
  <dcterms:modified xsi:type="dcterms:W3CDTF">2021-02-26T17:32:40Z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0x010100F95A41372650DE41953C4B36EEDA37FD</vt:lpwstr>
  </property>
</Properties>
</file>