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A39"/>
    <a:srgbClr val="7F7F7F"/>
    <a:srgbClr val="F3F2F1"/>
    <a:srgbClr val="F2C718"/>
    <a:srgbClr val="AFABAB"/>
    <a:srgbClr val="F5F6F7"/>
    <a:srgbClr val="E7E7E9"/>
    <a:srgbClr val="FFFFF5"/>
    <a:srgbClr val="C7C7C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2.wdp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4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7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9.png"/><Relationship Id="rId10" Type="http://schemas.openxmlformats.org/officeDocument/2006/relationships/image" Target="../media/image7.png"/><Relationship Id="rId4" Type="http://schemas.openxmlformats.org/officeDocument/2006/relationships/image" Target="../media/image78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4F988-79BA-42FD-A687-AA0647E0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89" y="1442725"/>
            <a:ext cx="7478169" cy="43600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6467475" y="2562225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5715000" y="5277162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831670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9015412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1741-0A95-49FF-A149-0A884421D186}"/>
              </a:ext>
            </a:extLst>
          </p:cNvPr>
          <p:cNvSpPr/>
          <p:nvPr/>
        </p:nvSpPr>
        <p:spPr>
          <a:xfrm>
            <a:off x="7610475" y="1480826"/>
            <a:ext cx="1190625" cy="243200"/>
          </a:xfrm>
          <a:prstGeom prst="rect">
            <a:avLst/>
          </a:prstGeom>
          <a:solidFill>
            <a:srgbClr val="3B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03D09-D4BC-4C78-8283-833CA600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8" y="647555"/>
            <a:ext cx="4601217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85"/>
          <a:stretch/>
        </p:blipFill>
        <p:spPr>
          <a:xfrm>
            <a:off x="68633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952500" y="1016887"/>
            <a:ext cx="485775" cy="6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898990" y="3868502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C760-B9ED-4E69-97BE-8F426509D94C}"/>
              </a:ext>
            </a:extLst>
          </p:cNvPr>
          <p:cNvSpPr/>
          <p:nvPr/>
        </p:nvSpPr>
        <p:spPr>
          <a:xfrm>
            <a:off x="1185862" y="4865250"/>
            <a:ext cx="947738" cy="268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12" ma:contentTypeDescription="Create a new document." ma:contentTypeScope="" ma:versionID="ae2a85d2b4d1abb3f8d89ec0435a530d">
  <xsd:schema xmlns:xsd="http://www.w3.org/2001/XMLSchema" xmlns:xs="http://www.w3.org/2001/XMLSchema" xmlns:p="http://schemas.microsoft.com/office/2006/metadata/properties" xmlns:ns2="08b54382-c677-4449-98d7-b90ff4f4e33a" xmlns:ns3="524f4cd7-fc88-4682-9bfe-01e6e2450dda" xmlns:ns4="230e9df3-be65-4c73-a93b-d1236ebd677e" targetNamespace="http://schemas.microsoft.com/office/2006/metadata/properties" ma:root="true" ma:fieldsID="f2461be7d4ba200429fc61d372314a97" ns2:_="" ns3:_="" ns4:_="">
    <xsd:import namespace="08b54382-c677-4449-98d7-b90ff4f4e33a"/>
    <xsd:import namespace="524f4cd7-fc88-4682-9bfe-01e6e2450dda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f4cd7-fc88-4682-9bfe-01e6e2450dd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5fe205-fb59-4c23-b7b3-d2bed3f806be}" ma:internalName="TaxCatchAll" ma:showField="CatchAllData" ma:web="524f4cd7-fc88-4682-9bfe-01e6e2450d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8b54382-c677-4449-98d7-b90ff4f4e33a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2F318E33-68A2-440D-8AB5-4EA27426D4CE}"/>
</file>

<file path=customXml/itemProps2.xml><?xml version="1.0" encoding="utf-8"?>
<ds:datastoreItem xmlns:ds="http://schemas.openxmlformats.org/officeDocument/2006/customXml" ds:itemID="{85910BC4-0365-417F-B5ED-743D3FF24893}"/>
</file>

<file path=customXml/itemProps3.xml><?xml version="1.0" encoding="utf-8"?>
<ds:datastoreItem xmlns:ds="http://schemas.openxmlformats.org/officeDocument/2006/customXml" ds:itemID="{6846449A-BBAE-431D-B783-8393D086A3AE}"/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145</cp:revision>
  <dcterms:created xsi:type="dcterms:W3CDTF">2019-06-22T20:02:29Z</dcterms:created>
  <dcterms:modified xsi:type="dcterms:W3CDTF">2020-03-22T22:36:30Z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