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F2F1"/>
    <a:srgbClr val="F2C718"/>
    <a:srgbClr val="AFABAB"/>
    <a:srgbClr val="F5F6F7"/>
    <a:srgbClr val="E7E7E9"/>
    <a:srgbClr val="FFFFF5"/>
    <a:srgbClr val="C7C7C7"/>
    <a:srgbClr val="75757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8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2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5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0" Type="http://schemas.openxmlformats.org/officeDocument/2006/relationships/image" Target="../media/image7.png"/><Relationship Id="rId4" Type="http://schemas.openxmlformats.org/officeDocument/2006/relationships/image" Target="../media/image76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November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2FB4D8F-DD7D-41D1-9221-F36EE6EE296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755"/>
          <a:stretch/>
        </p:blipFill>
        <p:spPr>
          <a:xfrm>
            <a:off x="2736804" y="2667861"/>
            <a:ext cx="2399939" cy="2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90" y="1557025"/>
            <a:ext cx="7478169" cy="44678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5162550" y="253602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4429125" y="548639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677150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8860892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85"/>
          <a:stretch/>
        </p:blipFill>
        <p:spPr>
          <a:xfrm>
            <a:off x="3482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1091129" y="1006550"/>
            <a:ext cx="421161" cy="6836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775165" y="3868501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9" ma:contentTypeDescription="Create a new document." ma:contentTypeScope="" ma:versionID="fb4c92668b331ef2be652c655b024a28">
  <xsd:schema xmlns:xsd="http://www.w3.org/2001/XMLSchema" xmlns:xs="http://www.w3.org/2001/XMLSchema" xmlns:p="http://schemas.microsoft.com/office/2006/metadata/properties" xmlns:ns2="08b54382-c677-4449-98d7-b90ff4f4e33a" xmlns:ns3="524f4cd7-fc88-4682-9bfe-01e6e2450dda" targetNamespace="http://schemas.microsoft.com/office/2006/metadata/properties" ma:root="true" ma:fieldsID="dae59fe713e246407929ea41af4359d0" ns2:_="" ns3:_="">
    <xsd:import namespace="08b54382-c677-4449-98d7-b90ff4f4e33a"/>
    <xsd:import namespace="524f4cd7-fc88-4682-9bfe-01e6e2450d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099FE0-3EF4-4FBE-8045-00122F03FDF1}"/>
</file>

<file path=customXml/itemProps2.xml><?xml version="1.0" encoding="utf-8"?>
<ds:datastoreItem xmlns:ds="http://schemas.openxmlformats.org/officeDocument/2006/customXml" ds:itemID="{395C3DE0-F67B-47A5-8DC7-65496BF68CCF}"/>
</file>

<file path=customXml/itemProps3.xml><?xml version="1.0" encoding="utf-8"?>
<ds:datastoreItem xmlns:ds="http://schemas.openxmlformats.org/officeDocument/2006/customXml" ds:itemID="{BE5653B7-A1C9-4BFF-A17F-B896523897AB}"/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143</cp:revision>
  <dcterms:created xsi:type="dcterms:W3CDTF">2019-06-22T20:02:29Z</dcterms:created>
  <dcterms:modified xsi:type="dcterms:W3CDTF">2020-01-02T23:25:41Z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