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9115B7-3B3F-4404-BE35-B437119F2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7" t="20640" r="30589" b="45268"/>
          <a:stretch/>
        </p:blipFill>
        <p:spPr>
          <a:xfrm>
            <a:off x="-1" y="-1"/>
            <a:ext cx="12172007" cy="44461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3B5C93E-6D29-4709-834A-5BC20A2252F4}"/>
</file>

<file path=customXml/itemProps2.xml><?xml version="1.0" encoding="utf-8"?>
<ds:datastoreItem xmlns:ds="http://schemas.openxmlformats.org/officeDocument/2006/customXml" ds:itemID="{3C3E69E4-0031-4B62-AAD1-626BFE517770}"/>
</file>

<file path=customXml/itemProps3.xml><?xml version="1.0" encoding="utf-8"?>
<ds:datastoreItem xmlns:ds="http://schemas.openxmlformats.org/officeDocument/2006/customXml" ds:itemID="{A0AF8CBA-5A04-4859-B6B2-1A1F0E733DD8}"/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27</cp:revision>
  <dcterms:created xsi:type="dcterms:W3CDTF">2020-01-14T00:33:06Z</dcterms:created>
  <dcterms:modified xsi:type="dcterms:W3CDTF">2020-01-25T00:18:11Z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