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6ED6EA-6AF3-4820-A681-3D42331A2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6" t="6690" b="33215"/>
          <a:stretch/>
        </p:blipFill>
        <p:spPr>
          <a:xfrm>
            <a:off x="0" y="-1"/>
            <a:ext cx="12256316" cy="6160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9705622" y="2114549"/>
            <a:ext cx="2148022" cy="4860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6680349" y="2182238"/>
            <a:ext cx="2774044" cy="1013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F361698-F095-45D6-88BD-FFD89846D75F}"/>
</file>

<file path=customXml/itemProps2.xml><?xml version="1.0" encoding="utf-8"?>
<ds:datastoreItem xmlns:ds="http://schemas.openxmlformats.org/officeDocument/2006/customXml" ds:itemID="{FC9469DA-CC99-4AEB-8E95-1403BAD78744}"/>
</file>

<file path=customXml/itemProps3.xml><?xml version="1.0" encoding="utf-8"?>
<ds:datastoreItem xmlns:ds="http://schemas.openxmlformats.org/officeDocument/2006/customXml" ds:itemID="{47EAFE68-8476-461E-93D2-0CD695DB81B4}"/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63</cp:revision>
  <dcterms:created xsi:type="dcterms:W3CDTF">2020-01-14T00:33:06Z</dcterms:created>
  <dcterms:modified xsi:type="dcterms:W3CDTF">2020-01-25T00:36:16Z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