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169DC09-F47E-416B-B5DD-974041068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2" r="55234" b="59519"/>
          <a:stretch/>
        </p:blipFill>
        <p:spPr>
          <a:xfrm>
            <a:off x="0" y="0"/>
            <a:ext cx="11901780" cy="4756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3051592" y="595618"/>
            <a:ext cx="1436517" cy="578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85C7BBE-5304-4DC6-A1B5-AD44927D5277}"/>
</file>

<file path=customXml/itemProps2.xml><?xml version="1.0" encoding="utf-8"?>
<ds:datastoreItem xmlns:ds="http://schemas.openxmlformats.org/officeDocument/2006/customXml" ds:itemID="{340F01F3-06A8-4854-B3B7-8755BAE84734}"/>
</file>

<file path=customXml/itemProps3.xml><?xml version="1.0" encoding="utf-8"?>
<ds:datastoreItem xmlns:ds="http://schemas.openxmlformats.org/officeDocument/2006/customXml" ds:itemID="{18CB6AF2-D631-4E42-A4D9-FD58EFE0DDE1}"/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16</cp:revision>
  <dcterms:created xsi:type="dcterms:W3CDTF">2020-01-14T00:33:06Z</dcterms:created>
  <dcterms:modified xsi:type="dcterms:W3CDTF">2020-01-25T00:39:46Z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