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A731BE-2807-450A-A9BA-78A3F615E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2" r="83869" b="64042"/>
          <a:stretch/>
        </p:blipFill>
        <p:spPr>
          <a:xfrm>
            <a:off x="0" y="0"/>
            <a:ext cx="3062498" cy="2941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802316" y="1811910"/>
            <a:ext cx="2260182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33116D6-2076-49F1-9F84-9AA991689ED4}"/>
</file>

<file path=customXml/itemProps2.xml><?xml version="1.0" encoding="utf-8"?>
<ds:datastoreItem xmlns:ds="http://schemas.openxmlformats.org/officeDocument/2006/customXml" ds:itemID="{1D07699F-F41B-4BE1-B3F5-19C25546C54A}"/>
</file>

<file path=customXml/itemProps3.xml><?xml version="1.0" encoding="utf-8"?>
<ds:datastoreItem xmlns:ds="http://schemas.openxmlformats.org/officeDocument/2006/customXml" ds:itemID="{8E536084-B2B2-4AB8-BFCF-DADFA88BF54E}"/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70</cp:revision>
  <dcterms:created xsi:type="dcterms:W3CDTF">2020-01-14T00:33:06Z</dcterms:created>
  <dcterms:modified xsi:type="dcterms:W3CDTF">2020-01-19T19:09:28Z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