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B18DBF8-0A8D-4B59-B23F-7E1C379C26DE}"/>
              </a:ext>
            </a:extLst>
          </p:cNvPr>
          <p:cNvSpPr/>
          <p:nvPr/>
        </p:nvSpPr>
        <p:spPr>
          <a:xfrm>
            <a:off x="2068182" y="1994858"/>
            <a:ext cx="503567" cy="1196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865E716-3430-4571-8610-0AF411F7A7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37" t="14096" r="31509" b="55784"/>
          <a:stretch/>
        </p:blipFill>
        <p:spPr>
          <a:xfrm>
            <a:off x="0" y="5749"/>
            <a:ext cx="8164510" cy="40055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F7C038E-137D-48F6-A859-7F458FB7BFAC}"/>
              </a:ext>
            </a:extLst>
          </p:cNvPr>
          <p:cNvSpPr/>
          <p:nvPr/>
        </p:nvSpPr>
        <p:spPr>
          <a:xfrm>
            <a:off x="2238616" y="3048363"/>
            <a:ext cx="1617391" cy="50572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6A521E24FD5241BF5D9C11039D88E0" ma:contentTypeVersion="15" ma:contentTypeDescription="Create a new document." ma:contentTypeScope="" ma:versionID="b0f6af60c75253a09ec005f64935558d">
  <xsd:schema xmlns:xsd="http://www.w3.org/2001/XMLSchema" xmlns:xs="http://www.w3.org/2001/XMLSchema" xmlns:p="http://schemas.microsoft.com/office/2006/metadata/properties" xmlns:ns2="d5256ac0-ee8b-4d64-a695-faf3a43b765b" xmlns:ns3="31f6f5b6-b21f-49c3-8c4a-e1e262cbd92e" xmlns:ns4="230e9df3-be65-4c73-a93b-d1236ebd677e" targetNamespace="http://schemas.microsoft.com/office/2006/metadata/properties" ma:root="true" ma:fieldsID="fc8f0f65b0963d805a8e7549864605a4" ns2:_="" ns3:_="" ns4:_="">
    <xsd:import namespace="d5256ac0-ee8b-4d64-a695-faf3a43b765b"/>
    <xsd:import namespace="31f6f5b6-b21f-49c3-8c4a-e1e262cbd92e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256ac0-ee8b-4d64-a695-faf3a43b76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f6f5b6-b21f-49c3-8c4a-e1e262cbd9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de87cd50-a3c5-46c6-967a-24555efa0638}" ma:internalName="TaxCatchAll" ma:showField="CatchAllData" ma:web="d5256ac0-ee8b-4d64-a695-faf3a43b765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1f6f5b6-b21f-49c3-8c4a-e1e262cbd92e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40B4FA75-4E3E-4836-BF71-1A9DBB441141}"/>
</file>

<file path=customXml/itemProps2.xml><?xml version="1.0" encoding="utf-8"?>
<ds:datastoreItem xmlns:ds="http://schemas.openxmlformats.org/officeDocument/2006/customXml" ds:itemID="{95167858-062C-4DF1-8D88-F6EDB75C45C4}"/>
</file>

<file path=customXml/itemProps3.xml><?xml version="1.0" encoding="utf-8"?>
<ds:datastoreItem xmlns:ds="http://schemas.openxmlformats.org/officeDocument/2006/customXml" ds:itemID="{93443429-DA64-4125-800B-0AA5915B9858}"/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74</cp:revision>
  <dcterms:created xsi:type="dcterms:W3CDTF">2020-01-14T00:33:06Z</dcterms:created>
  <dcterms:modified xsi:type="dcterms:W3CDTF">2020-01-28T01:11:09Z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0x010100996A521E24FD5241BF5D9C11039D88E0</vt:lpwstr>
  </property>
</Properties>
</file>