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DA895-065B-489D-8227-E14C099B3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1" t="7481" b="37134"/>
          <a:stretch/>
        </p:blipFill>
        <p:spPr>
          <a:xfrm>
            <a:off x="-1" y="-1"/>
            <a:ext cx="6970143" cy="6636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462949" y="2403444"/>
            <a:ext cx="3246409" cy="12541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3833002" y="4796289"/>
            <a:ext cx="2602303" cy="6211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90E8D03-1FD6-404F-A0D5-0213C69AEE39}"/>
</file>

<file path=customXml/itemProps2.xml><?xml version="1.0" encoding="utf-8"?>
<ds:datastoreItem xmlns:ds="http://schemas.openxmlformats.org/officeDocument/2006/customXml" ds:itemID="{084CFDFC-9F69-4392-A5FC-BCFE15F2DEEA}"/>
</file>

<file path=customXml/itemProps3.xml><?xml version="1.0" encoding="utf-8"?>
<ds:datastoreItem xmlns:ds="http://schemas.openxmlformats.org/officeDocument/2006/customXml" ds:itemID="{C25A6266-01C4-4493-8DD9-926EBA206147}"/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83</cp:revision>
  <dcterms:created xsi:type="dcterms:W3CDTF">2020-01-14T00:33:06Z</dcterms:created>
  <dcterms:modified xsi:type="dcterms:W3CDTF">2020-01-28T01:14:44Z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