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C201D1-13F6-462B-8AC4-067BFFE2A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5" t="34120" r="3703" b="8454"/>
          <a:stretch/>
        </p:blipFill>
        <p:spPr>
          <a:xfrm>
            <a:off x="0" y="0"/>
            <a:ext cx="12192000" cy="413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11AD40AC-8D44-4CC5-B424-37DD9CCACA58}"/>
</file>

<file path=customXml/itemProps2.xml><?xml version="1.0" encoding="utf-8"?>
<ds:datastoreItem xmlns:ds="http://schemas.openxmlformats.org/officeDocument/2006/customXml" ds:itemID="{A8D1FE0D-BC3A-4A55-8924-4CD00B60ADFC}"/>
</file>

<file path=customXml/itemProps3.xml><?xml version="1.0" encoding="utf-8"?>
<ds:datastoreItem xmlns:ds="http://schemas.openxmlformats.org/officeDocument/2006/customXml" ds:itemID="{252381A4-E8D4-4CE1-9FBE-3F92E6CAF3DE}"/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29</cp:revision>
  <dcterms:created xsi:type="dcterms:W3CDTF">2020-01-14T00:33:06Z</dcterms:created>
  <dcterms:modified xsi:type="dcterms:W3CDTF">2020-01-29T18:10:23Z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