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72FD0D-4C2E-4F7D-9007-2F6B5796A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03" b="50000"/>
          <a:stretch/>
        </p:blipFill>
        <p:spPr>
          <a:xfrm>
            <a:off x="0" y="-1"/>
            <a:ext cx="12210470" cy="5624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335600" y="293297"/>
            <a:ext cx="4763940" cy="112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2573549" y="3933644"/>
            <a:ext cx="9618451" cy="3795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2ACD28-9141-4804-A54F-295A6B8E0D48}"/>
              </a:ext>
            </a:extLst>
          </p:cNvPr>
          <p:cNvSpPr/>
          <p:nvPr/>
        </p:nvSpPr>
        <p:spPr>
          <a:xfrm>
            <a:off x="3985404" y="405442"/>
            <a:ext cx="8206596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4F9035-27C0-4CE5-87DC-384D0D795386}"/>
</file>

<file path=customXml/itemProps2.xml><?xml version="1.0" encoding="utf-8"?>
<ds:datastoreItem xmlns:ds="http://schemas.openxmlformats.org/officeDocument/2006/customXml" ds:itemID="{2B496578-03DE-4EA2-A077-F5E90A11F7C2}"/>
</file>

<file path=customXml/itemProps3.xml><?xml version="1.0" encoding="utf-8"?>
<ds:datastoreItem xmlns:ds="http://schemas.openxmlformats.org/officeDocument/2006/customXml" ds:itemID="{B2E6C5D3-350F-4DC1-A5EB-39BED8968E47}"/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88</cp:revision>
  <dcterms:created xsi:type="dcterms:W3CDTF">2020-01-14T00:33:06Z</dcterms:created>
  <dcterms:modified xsi:type="dcterms:W3CDTF">2020-01-28T01:26:26Z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