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45BA06-B07C-43D2-8174-C43C2B7B8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3" r="57901" b="56336"/>
          <a:stretch/>
        </p:blipFill>
        <p:spPr>
          <a:xfrm>
            <a:off x="0" y="-2"/>
            <a:ext cx="10190501" cy="46927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6205268" y="460211"/>
            <a:ext cx="1489494" cy="5835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FD6BA635-C9A9-471C-AD61-90C3FDF0FF9E}"/>
</file>

<file path=customXml/itemProps2.xml><?xml version="1.0" encoding="utf-8"?>
<ds:datastoreItem xmlns:ds="http://schemas.openxmlformats.org/officeDocument/2006/customXml" ds:itemID="{64D68BD5-F92F-4B1F-88A4-97FC3D3907FB}"/>
</file>

<file path=customXml/itemProps3.xml><?xml version="1.0" encoding="utf-8"?>
<ds:datastoreItem xmlns:ds="http://schemas.openxmlformats.org/officeDocument/2006/customXml" ds:itemID="{6425DC3E-BB7C-460C-A38A-39AB71760E8A}"/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88</cp:revision>
  <dcterms:created xsi:type="dcterms:W3CDTF">2020-01-14T00:33:06Z</dcterms:created>
  <dcterms:modified xsi:type="dcterms:W3CDTF">2020-01-28T01:26:43Z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