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5962DEE-CA25-4F36-9EE2-9CB025288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0" r="48491" b="32953"/>
          <a:stretch/>
        </p:blipFill>
        <p:spPr>
          <a:xfrm>
            <a:off x="0" y="-28888"/>
            <a:ext cx="10757140" cy="67823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646392-9042-4E95-817E-374C9C36D25F}"/>
              </a:ext>
            </a:extLst>
          </p:cNvPr>
          <p:cNvSpPr/>
          <p:nvPr/>
        </p:nvSpPr>
        <p:spPr>
          <a:xfrm>
            <a:off x="188344" y="2242868"/>
            <a:ext cx="3891950" cy="318314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1802921" y="2088488"/>
            <a:ext cx="531244" cy="15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D79BC1-3AA2-496B-B6CE-D7CD0685AF5A}"/>
              </a:ext>
            </a:extLst>
          </p:cNvPr>
          <p:cNvSpPr/>
          <p:nvPr/>
        </p:nvSpPr>
        <p:spPr>
          <a:xfrm>
            <a:off x="2674189" y="3554083"/>
            <a:ext cx="1155939" cy="258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296DCFCC-5B19-48E0-9B8D-6A5E0B1FCF9F}"/>
</file>

<file path=customXml/itemProps2.xml><?xml version="1.0" encoding="utf-8"?>
<ds:datastoreItem xmlns:ds="http://schemas.openxmlformats.org/officeDocument/2006/customXml" ds:itemID="{E45C03D6-6995-4F54-A3FD-47603A6620B7}"/>
</file>

<file path=customXml/itemProps3.xml><?xml version="1.0" encoding="utf-8"?>
<ds:datastoreItem xmlns:ds="http://schemas.openxmlformats.org/officeDocument/2006/customXml" ds:itemID="{4F5BCA68-1C9E-4944-8C19-CC29B5516A11}"/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93</cp:revision>
  <dcterms:created xsi:type="dcterms:W3CDTF">2020-01-14T00:33:06Z</dcterms:created>
  <dcterms:modified xsi:type="dcterms:W3CDTF">2020-01-28T01:29:02Z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