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169DC09-F47E-416B-B5DD-97404106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2" r="55234" b="59519"/>
          <a:stretch/>
        </p:blipFill>
        <p:spPr>
          <a:xfrm>
            <a:off x="0" y="0"/>
            <a:ext cx="9886665" cy="3951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2548252" y="501591"/>
            <a:ext cx="1159681" cy="44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16</cp:revision>
  <dcterms:created xsi:type="dcterms:W3CDTF">2020-01-14T00:33:06Z</dcterms:created>
  <dcterms:modified xsi:type="dcterms:W3CDTF">2020-01-24T23:54:43Z</dcterms:modified>
</cp:coreProperties>
</file>