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9C217-B020-4DB9-BD2A-4E2ECA1B0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18" t="11716"/>
          <a:stretch/>
        </p:blipFill>
        <p:spPr>
          <a:xfrm>
            <a:off x="-1" y="0"/>
            <a:ext cx="1838325" cy="5678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7558BF-40B5-4172-8240-223E510503C9}"/>
              </a:ext>
            </a:extLst>
          </p:cNvPr>
          <p:cNvSpPr/>
          <p:nvPr/>
        </p:nvSpPr>
        <p:spPr>
          <a:xfrm>
            <a:off x="104775" y="1073393"/>
            <a:ext cx="1704973" cy="1431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8629-B8FC-456B-961B-D3D40897E7EB}"/>
              </a:ext>
            </a:extLst>
          </p:cNvPr>
          <p:cNvSpPr/>
          <p:nvPr/>
        </p:nvSpPr>
        <p:spPr>
          <a:xfrm>
            <a:off x="332504" y="5114925"/>
            <a:ext cx="629521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20</cp:revision>
  <dcterms:created xsi:type="dcterms:W3CDTF">2020-01-14T00:33:06Z</dcterms:created>
  <dcterms:modified xsi:type="dcterms:W3CDTF">2020-01-19T16:52:32Z</dcterms:modified>
</cp:coreProperties>
</file>