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D5120A-45A6-4539-9E4C-116A44CF7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31" t="11683"/>
          <a:stretch/>
        </p:blipFill>
        <p:spPr>
          <a:xfrm>
            <a:off x="0" y="0"/>
            <a:ext cx="1885950" cy="583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342900" y="5295902"/>
            <a:ext cx="609600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04775" y="600076"/>
            <a:ext cx="1704973" cy="2057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24</cp:revision>
  <dcterms:created xsi:type="dcterms:W3CDTF">2020-01-14T00:33:06Z</dcterms:created>
  <dcterms:modified xsi:type="dcterms:W3CDTF">2020-01-19T16:56:14Z</dcterms:modified>
</cp:coreProperties>
</file>