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CFE6C2-507D-49FA-8621-748F5D911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2" r="6179" b="37656"/>
          <a:stretch/>
        </p:blipFill>
        <p:spPr>
          <a:xfrm>
            <a:off x="0" y="-8627"/>
            <a:ext cx="12106792" cy="3892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9623166" y="3342000"/>
            <a:ext cx="2196921" cy="24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F61FC-360A-466D-BB8A-D119849CB9F5}"/>
              </a:ext>
            </a:extLst>
          </p:cNvPr>
          <p:cNvSpPr/>
          <p:nvPr/>
        </p:nvSpPr>
        <p:spPr>
          <a:xfrm>
            <a:off x="1880559" y="2147977"/>
            <a:ext cx="508958" cy="120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39</cp:revision>
  <dcterms:created xsi:type="dcterms:W3CDTF">2020-01-14T00:33:06Z</dcterms:created>
  <dcterms:modified xsi:type="dcterms:W3CDTF">2020-01-29T17:51:27Z</dcterms:modified>
</cp:coreProperties>
</file>