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4F2817-8F5B-4884-878E-9F1374552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959" r="44009" b="36481"/>
          <a:stretch/>
        </p:blipFill>
        <p:spPr>
          <a:xfrm>
            <a:off x="-1" y="0"/>
            <a:ext cx="12157785" cy="6652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2632799" y="5352176"/>
            <a:ext cx="9524985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44</cp:revision>
  <dcterms:created xsi:type="dcterms:W3CDTF">2020-01-14T00:33:06Z</dcterms:created>
  <dcterms:modified xsi:type="dcterms:W3CDTF">2020-01-25T00:14:29Z</dcterms:modified>
</cp:coreProperties>
</file>