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CAD306C-C458-49F2-9F10-0830F4C3E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9" b="50000"/>
          <a:stretch/>
        </p:blipFill>
        <p:spPr>
          <a:xfrm>
            <a:off x="0" y="-1"/>
            <a:ext cx="11946398" cy="2785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5409079" y="898650"/>
            <a:ext cx="370936" cy="258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318589-4E0B-4687-AB5D-14428DDE29D4}"/>
              </a:ext>
            </a:extLst>
          </p:cNvPr>
          <p:cNvSpPr/>
          <p:nvPr/>
        </p:nvSpPr>
        <p:spPr>
          <a:xfrm>
            <a:off x="11010604" y="289234"/>
            <a:ext cx="876595" cy="258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CA5493-730C-46A6-ACA1-C307F84F8FD0}"/>
              </a:ext>
            </a:extLst>
          </p:cNvPr>
          <p:cNvSpPr/>
          <p:nvPr/>
        </p:nvSpPr>
        <p:spPr>
          <a:xfrm>
            <a:off x="7375585" y="100641"/>
            <a:ext cx="508958" cy="71888"/>
          </a:xfrm>
          <a:prstGeom prst="rect">
            <a:avLst/>
          </a:prstGeom>
          <a:solidFill>
            <a:srgbClr val="310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47</cp:revision>
  <dcterms:created xsi:type="dcterms:W3CDTF">2020-01-14T00:33:06Z</dcterms:created>
  <dcterms:modified xsi:type="dcterms:W3CDTF">2020-01-25T00:16:02Z</dcterms:modified>
</cp:coreProperties>
</file>