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D32D532-4D0C-4EA4-BFB4-76A0A71CF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91"/>
          <a:stretch/>
        </p:blipFill>
        <p:spPr>
          <a:xfrm>
            <a:off x="0" y="12102"/>
            <a:ext cx="11926517" cy="60473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36CA200-282D-4638-B063-7C2F06DE46CF}"/>
              </a:ext>
            </a:extLst>
          </p:cNvPr>
          <p:cNvSpPr/>
          <p:nvPr/>
        </p:nvSpPr>
        <p:spPr>
          <a:xfrm>
            <a:off x="10187823" y="2214171"/>
            <a:ext cx="1674210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F91BB0-6E28-4A1C-A137-E6A24E24EDB6}"/>
              </a:ext>
            </a:extLst>
          </p:cNvPr>
          <p:cNvSpPr/>
          <p:nvPr/>
        </p:nvSpPr>
        <p:spPr>
          <a:xfrm>
            <a:off x="10489827" y="5548097"/>
            <a:ext cx="495300" cy="2476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11</cp:revision>
  <dcterms:created xsi:type="dcterms:W3CDTF">2020-01-14T00:33:06Z</dcterms:created>
  <dcterms:modified xsi:type="dcterms:W3CDTF">2020-01-24T23:53:01Z</dcterms:modified>
</cp:coreProperties>
</file>