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DA895-065B-489D-8227-E14C099B3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1" t="7481" b="37134"/>
          <a:stretch/>
        </p:blipFill>
        <p:spPr>
          <a:xfrm>
            <a:off x="-1" y="-1"/>
            <a:ext cx="6970143" cy="6636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462949" y="2403444"/>
            <a:ext cx="3246409" cy="12541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3833002" y="4796289"/>
            <a:ext cx="2602303" cy="6211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83</cp:revision>
  <dcterms:created xsi:type="dcterms:W3CDTF">2020-01-14T00:33:06Z</dcterms:created>
  <dcterms:modified xsi:type="dcterms:W3CDTF">2020-01-28T01:14:44Z</dcterms:modified>
</cp:coreProperties>
</file>