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3C238E-6E66-4199-80CF-598CBAF0E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r="61226" b="17716"/>
          <a:stretch/>
        </p:blipFill>
        <p:spPr>
          <a:xfrm>
            <a:off x="0" y="0"/>
            <a:ext cx="6927011" cy="6796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8163820" y="4742997"/>
            <a:ext cx="666393" cy="140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1784230" y="4304580"/>
            <a:ext cx="4573437" cy="2424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46011" y="412766"/>
            <a:ext cx="347932" cy="4930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488D1-5110-4623-9293-F7A0BDA3B43D}"/>
              </a:ext>
            </a:extLst>
          </p:cNvPr>
          <p:cNvSpPr/>
          <p:nvPr/>
        </p:nvSpPr>
        <p:spPr>
          <a:xfrm>
            <a:off x="437073" y="836762"/>
            <a:ext cx="667108" cy="1811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90</cp:revision>
  <dcterms:created xsi:type="dcterms:W3CDTF">2020-01-14T00:33:06Z</dcterms:created>
  <dcterms:modified xsi:type="dcterms:W3CDTF">2020-01-28T01:28:15Z</dcterms:modified>
</cp:coreProperties>
</file>