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3DFF6-BF70-43A9-A2E0-8B498A2B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1" r="48696" b="55267"/>
          <a:stretch/>
        </p:blipFill>
        <p:spPr>
          <a:xfrm>
            <a:off x="-1" y="-1"/>
            <a:ext cx="12196267" cy="4813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7387089" y="1780761"/>
            <a:ext cx="644103" cy="2723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86</cp:revision>
  <dcterms:created xsi:type="dcterms:W3CDTF">2020-01-14T00:33:06Z</dcterms:created>
  <dcterms:modified xsi:type="dcterms:W3CDTF">2020-01-28T01:30:02Z</dcterms:modified>
</cp:coreProperties>
</file>