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FA2C9-0FB2-4CC2-8842-B38B00D10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09" t="21077" b="2888"/>
          <a:stretch/>
        </p:blipFill>
        <p:spPr>
          <a:xfrm>
            <a:off x="8629" y="-8390"/>
            <a:ext cx="2407399" cy="6842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59</cp:revision>
  <dcterms:created xsi:type="dcterms:W3CDTF">2020-01-14T00:33:06Z</dcterms:created>
  <dcterms:modified xsi:type="dcterms:W3CDTF">2020-01-25T00:34:06Z</dcterms:modified>
</cp:coreProperties>
</file>