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1A8EE2A-D697-4C78-8992-DC90234B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422" t="17394" b="35030"/>
          <a:stretch/>
        </p:blipFill>
        <p:spPr>
          <a:xfrm>
            <a:off x="9525" y="0"/>
            <a:ext cx="2190750" cy="36241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36CA200-282D-4638-B063-7C2F06DE46CF}"/>
              </a:ext>
            </a:extLst>
          </p:cNvPr>
          <p:cNvSpPr/>
          <p:nvPr/>
        </p:nvSpPr>
        <p:spPr>
          <a:xfrm>
            <a:off x="180897" y="2295524"/>
            <a:ext cx="1771728" cy="3238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13</cp:revision>
  <dcterms:created xsi:type="dcterms:W3CDTF">2020-01-14T00:33:06Z</dcterms:created>
  <dcterms:modified xsi:type="dcterms:W3CDTF">2020-01-19T16:30:47Z</dcterms:modified>
</cp:coreProperties>
</file>