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CA44DBB-8CC0-499D-A6D2-386E3D56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2" t="7163"/>
          <a:stretch/>
        </p:blipFill>
        <p:spPr>
          <a:xfrm>
            <a:off x="0" y="104775"/>
            <a:ext cx="5753100" cy="6130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3619422" y="631826"/>
            <a:ext cx="2057478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7F28-5D1C-4DFD-A5AD-B7BD21FAD995}"/>
              </a:ext>
            </a:extLst>
          </p:cNvPr>
          <p:cNvSpPr/>
          <p:nvPr/>
        </p:nvSpPr>
        <p:spPr>
          <a:xfrm>
            <a:off x="1742997" y="3594101"/>
            <a:ext cx="2057478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3619422" y="5908676"/>
            <a:ext cx="638253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2020-01-19T16:40:58Z</dcterms:modified>
</cp:coreProperties>
</file>