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378E58-C01F-4CB4-9FEA-E926E88643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61" r="17429" b="56597"/>
          <a:stretch/>
        </p:blipFill>
        <p:spPr>
          <a:xfrm>
            <a:off x="0" y="-25167"/>
            <a:ext cx="12192000" cy="29946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A2E6CE-3D81-4351-BD7C-D4110D51B3FA}"/>
              </a:ext>
            </a:extLst>
          </p:cNvPr>
          <p:cNvSpPr/>
          <p:nvPr/>
        </p:nvSpPr>
        <p:spPr>
          <a:xfrm>
            <a:off x="3140411" y="727277"/>
            <a:ext cx="5357392" cy="483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0859ED-4CE1-4BB0-A473-A3BB213886BB}"/>
              </a:ext>
            </a:extLst>
          </p:cNvPr>
          <p:cNvSpPr/>
          <p:nvPr/>
        </p:nvSpPr>
        <p:spPr>
          <a:xfrm>
            <a:off x="-1" y="7189"/>
            <a:ext cx="578841" cy="3787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4A4569-A5EE-4040-8AD9-FC58FDB4E3F0}"/>
              </a:ext>
            </a:extLst>
          </p:cNvPr>
          <p:cNvSpPr/>
          <p:nvPr/>
        </p:nvSpPr>
        <p:spPr>
          <a:xfrm>
            <a:off x="1406106" y="1354347"/>
            <a:ext cx="388188" cy="103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DAA328-C8E8-448A-8530-303F598A0899}"/>
              </a:ext>
            </a:extLst>
          </p:cNvPr>
          <p:cNvSpPr/>
          <p:nvPr/>
        </p:nvSpPr>
        <p:spPr>
          <a:xfrm>
            <a:off x="1406712" y="1650429"/>
            <a:ext cx="1400356" cy="244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32</cp:revision>
  <dcterms:created xsi:type="dcterms:W3CDTF">2020-01-14T00:33:06Z</dcterms:created>
  <dcterms:modified xsi:type="dcterms:W3CDTF">2020-01-25T00:05:50Z</dcterms:modified>
</cp:coreProperties>
</file>