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5390FC-D18F-48AB-AAC0-8FE5247E5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9" r="19977" b="32692"/>
          <a:stretch/>
        </p:blipFill>
        <p:spPr>
          <a:xfrm>
            <a:off x="0" y="-1"/>
            <a:ext cx="11967522" cy="4899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4323261" y="640829"/>
            <a:ext cx="1507087" cy="466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859ED-4CE1-4BB0-A473-A3BB213886BB}"/>
              </a:ext>
            </a:extLst>
          </p:cNvPr>
          <p:cNvSpPr/>
          <p:nvPr/>
        </p:nvSpPr>
        <p:spPr>
          <a:xfrm>
            <a:off x="0" y="9706"/>
            <a:ext cx="562062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4569-A5EE-4040-8AD9-FC58FDB4E3F0}"/>
              </a:ext>
            </a:extLst>
          </p:cNvPr>
          <p:cNvSpPr/>
          <p:nvPr/>
        </p:nvSpPr>
        <p:spPr>
          <a:xfrm>
            <a:off x="1406106" y="1354347"/>
            <a:ext cx="388188" cy="103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4416487" y="4109512"/>
            <a:ext cx="2529597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D09E5-7FD0-4F89-89E1-31F58730309E}"/>
              </a:ext>
            </a:extLst>
          </p:cNvPr>
          <p:cNvSpPr/>
          <p:nvPr/>
        </p:nvSpPr>
        <p:spPr>
          <a:xfrm>
            <a:off x="2199736" y="2035834"/>
            <a:ext cx="595222" cy="172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34</cp:revision>
  <dcterms:created xsi:type="dcterms:W3CDTF">2020-01-14T00:33:06Z</dcterms:created>
  <dcterms:modified xsi:type="dcterms:W3CDTF">2020-01-29T17:48:23Z</dcterms:modified>
</cp:coreProperties>
</file>