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414379-2F50-4419-9419-1CEF30C00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7475" r="58749" b="50000"/>
          <a:stretch/>
        </p:blipFill>
        <p:spPr>
          <a:xfrm>
            <a:off x="-1" y="-1"/>
            <a:ext cx="11778144" cy="6576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42E404-3F14-4A3A-97B8-4825C1E6FB9C}"/>
              </a:ext>
            </a:extLst>
          </p:cNvPr>
          <p:cNvSpPr/>
          <p:nvPr/>
        </p:nvSpPr>
        <p:spPr>
          <a:xfrm>
            <a:off x="0" y="2520468"/>
            <a:ext cx="2927758" cy="625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1E0EB-D154-4F33-A3CC-FB0F4182C186}"/>
              </a:ext>
            </a:extLst>
          </p:cNvPr>
          <p:cNvSpPr/>
          <p:nvPr/>
        </p:nvSpPr>
        <p:spPr>
          <a:xfrm>
            <a:off x="6188383" y="2590220"/>
            <a:ext cx="2443889" cy="3852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9</cp:revision>
  <dcterms:created xsi:type="dcterms:W3CDTF">2020-01-14T00:33:06Z</dcterms:created>
  <dcterms:modified xsi:type="dcterms:W3CDTF">2020-01-24T23:48:26Z</dcterms:modified>
</cp:coreProperties>
</file>