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00F02A-03AC-42D3-A1A3-7C0A73F4A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7" t="27211" r="26875" b="19712"/>
          <a:stretch/>
        </p:blipFill>
        <p:spPr>
          <a:xfrm>
            <a:off x="-28575" y="9524"/>
            <a:ext cx="10799156" cy="670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5701717" y="942430"/>
            <a:ext cx="4645406" cy="408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B7955-585A-4511-975F-4BF8F05985E1}"/>
              </a:ext>
            </a:extLst>
          </p:cNvPr>
          <p:cNvSpPr/>
          <p:nvPr/>
        </p:nvSpPr>
        <p:spPr>
          <a:xfrm>
            <a:off x="5681442" y="3315956"/>
            <a:ext cx="4645406" cy="408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8372824" y="6188959"/>
            <a:ext cx="1106735" cy="522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</cp:revision>
  <dcterms:created xsi:type="dcterms:W3CDTF">2020-01-14T00:33:06Z</dcterms:created>
  <dcterms:modified xsi:type="dcterms:W3CDTF">2020-01-24T23:50:24Z</dcterms:modified>
</cp:coreProperties>
</file>