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3F2F1"/>
    <a:srgbClr val="F2C718"/>
    <a:srgbClr val="AFABAB"/>
    <a:srgbClr val="F5F6F7"/>
    <a:srgbClr val="E7E7E9"/>
    <a:srgbClr val="FFFFF5"/>
    <a:srgbClr val="C7C7C7"/>
    <a:srgbClr val="757575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144</cp:revision>
  <dcterms:created xsi:type="dcterms:W3CDTF">2019-06-22T20:02:29Z</dcterms:created>
  <dcterms:modified xsi:type="dcterms:W3CDTF">2020-03-22T16:11:19Z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