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C488E2-8711-4B1E-8B87-CB4476F12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17" t="6911"/>
          <a:stretch/>
        </p:blipFill>
        <p:spPr>
          <a:xfrm>
            <a:off x="0" y="0"/>
            <a:ext cx="2390862" cy="6779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51756" y="1486890"/>
            <a:ext cx="2271994" cy="5079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6BEC34-9EC3-4681-99F8-28C4E2A36C64}"/>
              </a:ext>
            </a:extLst>
          </p:cNvPr>
          <p:cNvSpPr/>
          <p:nvPr/>
        </p:nvSpPr>
        <p:spPr>
          <a:xfrm>
            <a:off x="43130" y="2765115"/>
            <a:ext cx="2280620" cy="4526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C1102157-D21A-495D-9B89-3BB9C1008B05}"/>
</file>

<file path=customXml/itemProps2.xml><?xml version="1.0" encoding="utf-8"?>
<ds:datastoreItem xmlns:ds="http://schemas.openxmlformats.org/officeDocument/2006/customXml" ds:itemID="{015DF578-BAA1-4C47-9521-463BECB9F3E9}"/>
</file>

<file path=customXml/itemProps3.xml><?xml version="1.0" encoding="utf-8"?>
<ds:datastoreItem xmlns:ds="http://schemas.openxmlformats.org/officeDocument/2006/customXml" ds:itemID="{C690584A-421A-4372-B5CC-10AFCEF9C391}"/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67</cp:revision>
  <dcterms:created xsi:type="dcterms:W3CDTF">2020-01-14T00:33:06Z</dcterms:created>
  <dcterms:modified xsi:type="dcterms:W3CDTF">2020-01-25T00:40:34Z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