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E81AFE4-8A65-409D-9E8F-A897A03CE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32" t="15188" r="27051" b="36481"/>
          <a:stretch/>
        </p:blipFill>
        <p:spPr>
          <a:xfrm>
            <a:off x="10779" y="-1"/>
            <a:ext cx="7870089" cy="6003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137192" y="3432143"/>
            <a:ext cx="1287495" cy="19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006717" y="3277679"/>
            <a:ext cx="5239472" cy="4489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032596" y="4114800"/>
            <a:ext cx="5239472" cy="11731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5866CE4-6A9F-4B41-A635-838743EA35CB}"/>
</file>

<file path=customXml/itemProps2.xml><?xml version="1.0" encoding="utf-8"?>
<ds:datastoreItem xmlns:ds="http://schemas.openxmlformats.org/officeDocument/2006/customXml" ds:itemID="{0FF06811-7A72-43EC-90FA-3F430D9A1DA1}"/>
</file>

<file path=customXml/itemProps3.xml><?xml version="1.0" encoding="utf-8"?>
<ds:datastoreItem xmlns:ds="http://schemas.openxmlformats.org/officeDocument/2006/customXml" ds:itemID="{8A7A6BB1-B2A5-41C7-B804-265EEAD84B19}"/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77</cp:revision>
  <dcterms:created xsi:type="dcterms:W3CDTF">2020-01-14T00:33:06Z</dcterms:created>
  <dcterms:modified xsi:type="dcterms:W3CDTF">2020-01-28T01:12:46Z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