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23DFF6-BF70-43A9-A2E0-8B498A2B3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51" r="48696" b="55267"/>
          <a:stretch/>
        </p:blipFill>
        <p:spPr>
          <a:xfrm>
            <a:off x="0" y="-1"/>
            <a:ext cx="12174406" cy="48049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C148A7-E644-4567-B1C0-101DDB4EB070}"/>
              </a:ext>
            </a:extLst>
          </p:cNvPr>
          <p:cNvSpPr/>
          <p:nvPr/>
        </p:nvSpPr>
        <p:spPr>
          <a:xfrm>
            <a:off x="7387088" y="1815267"/>
            <a:ext cx="592346" cy="22056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6A521E24FD5241BF5D9C11039D88E0" ma:contentTypeVersion="15" ma:contentTypeDescription="Create a new document." ma:contentTypeScope="" ma:versionID="b0f6af60c75253a09ec005f64935558d">
  <xsd:schema xmlns:xsd="http://www.w3.org/2001/XMLSchema" xmlns:xs="http://www.w3.org/2001/XMLSchema" xmlns:p="http://schemas.microsoft.com/office/2006/metadata/properties" xmlns:ns2="d5256ac0-ee8b-4d64-a695-faf3a43b765b" xmlns:ns3="31f6f5b6-b21f-49c3-8c4a-e1e262cbd92e" xmlns:ns4="230e9df3-be65-4c73-a93b-d1236ebd677e" targetNamespace="http://schemas.microsoft.com/office/2006/metadata/properties" ma:root="true" ma:fieldsID="fc8f0f65b0963d805a8e7549864605a4" ns2:_="" ns3:_="" ns4:_="">
    <xsd:import namespace="d5256ac0-ee8b-4d64-a695-faf3a43b765b"/>
    <xsd:import namespace="31f6f5b6-b21f-49c3-8c4a-e1e262cbd92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256ac0-ee8b-4d64-a695-faf3a43b76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6f5b6-b21f-49c3-8c4a-e1e262cbd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de87cd50-a3c5-46c6-967a-24555efa0638}" ma:internalName="TaxCatchAll" ma:showField="CatchAllData" ma:web="d5256ac0-ee8b-4d64-a695-faf3a43b76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f6f5b6-b21f-49c3-8c4a-e1e262cbd92e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2043933B-E288-4595-9E6B-7CAAFF76E0E1}"/>
</file>

<file path=customXml/itemProps2.xml><?xml version="1.0" encoding="utf-8"?>
<ds:datastoreItem xmlns:ds="http://schemas.openxmlformats.org/officeDocument/2006/customXml" ds:itemID="{3C8F3202-D2CA-4D18-9B1B-6609CC72108E}"/>
</file>

<file path=customXml/itemProps3.xml><?xml version="1.0" encoding="utf-8"?>
<ds:datastoreItem xmlns:ds="http://schemas.openxmlformats.org/officeDocument/2006/customXml" ds:itemID="{04DD1499-9449-4D60-9246-602A18E2E9B6}"/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86</cp:revision>
  <dcterms:created xsi:type="dcterms:W3CDTF">2020-01-14T00:33:06Z</dcterms:created>
  <dcterms:modified xsi:type="dcterms:W3CDTF">2020-01-28T01:16:55Z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0x010100996A521E24FD5241BF5D9C11039D88E0</vt:lpwstr>
  </property>
</Properties>
</file>