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B4BDCC-AE9E-4A09-A026-8F4EB1F8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7" r="32921" b="10646"/>
          <a:stretch/>
        </p:blipFill>
        <p:spPr>
          <a:xfrm>
            <a:off x="-1" y="0"/>
            <a:ext cx="1036886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8453886" y="6426679"/>
            <a:ext cx="741871" cy="2932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482749" y="2441274"/>
            <a:ext cx="3187462" cy="2272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6B649F3-89A7-4232-8B70-7FDA5E3F81D6}"/>
</file>

<file path=customXml/itemProps2.xml><?xml version="1.0" encoding="utf-8"?>
<ds:datastoreItem xmlns:ds="http://schemas.openxmlformats.org/officeDocument/2006/customXml" ds:itemID="{A96BD930-75E2-4E84-8B49-51CC2DF11CC5}"/>
</file>

<file path=customXml/itemProps3.xml><?xml version="1.0" encoding="utf-8"?>
<ds:datastoreItem xmlns:ds="http://schemas.openxmlformats.org/officeDocument/2006/customXml" ds:itemID="{5EEBE9BA-DF45-49EE-ABA0-CF4DD85D7722}"/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89</cp:revision>
  <dcterms:created xsi:type="dcterms:W3CDTF">2020-01-14T00:33:06Z</dcterms:created>
  <dcterms:modified xsi:type="dcterms:W3CDTF">2020-01-28T01:27:32Z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