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 r="48696" b="55267"/>
          <a:stretch/>
        </p:blipFill>
        <p:spPr>
          <a:xfrm>
            <a:off x="-1" y="-1"/>
            <a:ext cx="12196267" cy="4813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7387089" y="1780761"/>
            <a:ext cx="644103" cy="2723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04BFCE1-333A-4BFD-96C2-BD4DBE181A2F}"/>
</file>

<file path=customXml/itemProps2.xml><?xml version="1.0" encoding="utf-8"?>
<ds:datastoreItem xmlns:ds="http://schemas.openxmlformats.org/officeDocument/2006/customXml" ds:itemID="{EBA75425-CC49-4573-B042-F30626557480}"/>
</file>

<file path=customXml/itemProps3.xml><?xml version="1.0" encoding="utf-8"?>
<ds:datastoreItem xmlns:ds="http://schemas.openxmlformats.org/officeDocument/2006/customXml" ds:itemID="{C4435B63-5CAD-4AAD-87EB-D416A163211B}"/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86</cp:revision>
  <dcterms:created xsi:type="dcterms:W3CDTF">2020-01-14T00:33:06Z</dcterms:created>
  <dcterms:modified xsi:type="dcterms:W3CDTF">2020-01-28T01:30:02Z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