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45BA06-B07C-43D2-8174-C43C2B7B8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3" r="57901" b="56336"/>
          <a:stretch/>
        </p:blipFill>
        <p:spPr>
          <a:xfrm>
            <a:off x="0" y="-1"/>
            <a:ext cx="12157416" cy="5598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7369833" y="563729"/>
            <a:ext cx="1774167" cy="635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C6650A32-65AC-4967-B29F-0DC60F189688}"/>
</file>

<file path=customXml/itemProps2.xml><?xml version="1.0" encoding="utf-8"?>
<ds:datastoreItem xmlns:ds="http://schemas.openxmlformats.org/officeDocument/2006/customXml" ds:itemID="{58559E68-C52B-4332-A744-2ED2337BC0BD}"/>
</file>

<file path=customXml/itemProps3.xml><?xml version="1.0" encoding="utf-8"?>
<ds:datastoreItem xmlns:ds="http://schemas.openxmlformats.org/officeDocument/2006/customXml" ds:itemID="{956C6EA9-7388-4E95-8320-1EE58504F690}"/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2020-01-28T01:31:05Z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