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AB737C8-AC29-4943-962C-FB32478CB7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828" t="23549" b="43074"/>
          <a:stretch/>
        </p:blipFill>
        <p:spPr>
          <a:xfrm>
            <a:off x="0" y="0"/>
            <a:ext cx="7979433" cy="53093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FC148A7-E644-4567-B1C0-101DDB4EB070}"/>
              </a:ext>
            </a:extLst>
          </p:cNvPr>
          <p:cNvSpPr/>
          <p:nvPr/>
        </p:nvSpPr>
        <p:spPr>
          <a:xfrm>
            <a:off x="4623988" y="1816696"/>
            <a:ext cx="2337529" cy="29677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2B79A986-3A9E-455B-B893-A602FDB5EF5E}"/>
</file>

<file path=customXml/itemProps2.xml><?xml version="1.0" encoding="utf-8"?>
<ds:datastoreItem xmlns:ds="http://schemas.openxmlformats.org/officeDocument/2006/customXml" ds:itemID="{A4DA920D-C1E4-4552-A7DE-90BF28E99F0A}"/>
</file>

<file path=customXml/itemProps3.xml><?xml version="1.0" encoding="utf-8"?>
<ds:datastoreItem xmlns:ds="http://schemas.openxmlformats.org/officeDocument/2006/customXml" ds:itemID="{C6C776AF-8489-4F3F-8461-55F766510236}"/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94</cp:revision>
  <dcterms:created xsi:type="dcterms:W3CDTF">2020-01-14T00:33:06Z</dcterms:created>
  <dcterms:modified xsi:type="dcterms:W3CDTF">2020-01-28T01:31:40Z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