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Make fields read only">
            <a:extLst>
              <a:ext uri="{FF2B5EF4-FFF2-40B4-BE49-F238E27FC236}">
                <a16:creationId xmlns:a16="http://schemas.microsoft.com/office/drawing/2014/main" id="{3F2EB66F-08B9-4353-A892-E837BF27CC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2279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13F9A61E-B38A-4717-98F1-AE9540F8ACC6}"/>
</file>

<file path=customXml/itemProps2.xml><?xml version="1.0" encoding="utf-8"?>
<ds:datastoreItem xmlns:ds="http://schemas.openxmlformats.org/officeDocument/2006/customXml" ds:itemID="{BC599CF3-A7CC-44B1-AE77-308B230BEC3A}"/>
</file>

<file path=customXml/itemProps3.xml><?xml version="1.0" encoding="utf-8"?>
<ds:datastoreItem xmlns:ds="http://schemas.openxmlformats.org/officeDocument/2006/customXml" ds:itemID="{9DF05287-C9B9-47FF-9BC9-06429A221424}"/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103</cp:revision>
  <dcterms:created xsi:type="dcterms:W3CDTF">2020-01-14T00:33:06Z</dcterms:created>
  <dcterms:modified xsi:type="dcterms:W3CDTF">2020-01-28T01:32:16Z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