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2068182" y="1994858"/>
            <a:ext cx="503567" cy="119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0FA2C9-0FB2-4CC2-8842-B38B00D10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09" t="21077" b="2888"/>
          <a:stretch/>
        </p:blipFill>
        <p:spPr>
          <a:xfrm>
            <a:off x="8629" y="-8390"/>
            <a:ext cx="2407399" cy="6842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BE6F3F23-406B-482D-A25A-AFEE871490CA}"/>
</file>

<file path=customXml/itemProps2.xml><?xml version="1.0" encoding="utf-8"?>
<ds:datastoreItem xmlns:ds="http://schemas.openxmlformats.org/officeDocument/2006/customXml" ds:itemID="{7E5CBD50-2EC1-4D99-A974-2689AFFBFDED}"/>
</file>

<file path=customXml/itemProps3.xml><?xml version="1.0" encoding="utf-8"?>
<ds:datastoreItem xmlns:ds="http://schemas.openxmlformats.org/officeDocument/2006/customXml" ds:itemID="{154D34FB-00BB-4AF5-A829-9B134DEB0AB9}"/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59</cp:revision>
  <dcterms:created xsi:type="dcterms:W3CDTF">2020-01-14T00:33:06Z</dcterms:created>
  <dcterms:modified xsi:type="dcterms:W3CDTF">2020-01-25T00:34:06Z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