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CA44DBB-8CC0-499D-A6D2-386E3D567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2" t="7163"/>
          <a:stretch/>
        </p:blipFill>
        <p:spPr>
          <a:xfrm>
            <a:off x="0" y="104775"/>
            <a:ext cx="5753100" cy="6130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3619422" y="631826"/>
            <a:ext cx="2057478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7F28-5D1C-4DFD-A5AD-B7BD21FAD995}"/>
              </a:ext>
            </a:extLst>
          </p:cNvPr>
          <p:cNvSpPr/>
          <p:nvPr/>
        </p:nvSpPr>
        <p:spPr>
          <a:xfrm>
            <a:off x="1742997" y="3594101"/>
            <a:ext cx="2057478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E4C32-05D3-4A7E-A7EA-1836FB585F1B}"/>
              </a:ext>
            </a:extLst>
          </p:cNvPr>
          <p:cNvSpPr/>
          <p:nvPr/>
        </p:nvSpPr>
        <p:spPr>
          <a:xfrm>
            <a:off x="3619422" y="5908676"/>
            <a:ext cx="638253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733BC6D-DC74-44AC-BCD7-B12F7831334F}"/>
</file>

<file path=customXml/itemProps2.xml><?xml version="1.0" encoding="utf-8"?>
<ds:datastoreItem xmlns:ds="http://schemas.openxmlformats.org/officeDocument/2006/customXml" ds:itemID="{7D77F2C5-7A13-4966-9532-F0DD1138D837}"/>
</file>

<file path=customXml/itemProps3.xml><?xml version="1.0" encoding="utf-8"?>
<ds:datastoreItem xmlns:ds="http://schemas.openxmlformats.org/officeDocument/2006/customXml" ds:itemID="{0588F9E1-FF81-4AED-AD31-59D6B98B4DBC}"/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16</cp:revision>
  <dcterms:created xsi:type="dcterms:W3CDTF">2020-01-14T00:33:06Z</dcterms:created>
  <dcterms:modified xsi:type="dcterms:W3CDTF">2020-01-19T16:40:58Z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